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3.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4.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25203150" cy="32404050"/>
  <p:notesSz cx="6858000" cy="9144000"/>
  <p:defaultTextStyle>
    <a:defPPr>
      <a:defRPr lang="fa-IR"/>
    </a:defPPr>
    <a:lvl1pPr marL="0" algn="r" defTabSz="3291840" rtl="1" eaLnBrk="1" latinLnBrk="0" hangingPunct="1">
      <a:defRPr sz="6500" kern="1200">
        <a:solidFill>
          <a:schemeClr val="tx1"/>
        </a:solidFill>
        <a:latin typeface="+mn-lt"/>
        <a:ea typeface="+mn-ea"/>
        <a:cs typeface="+mn-cs"/>
      </a:defRPr>
    </a:lvl1pPr>
    <a:lvl2pPr marL="1645920" algn="r" defTabSz="3291840" rtl="1" eaLnBrk="1" latinLnBrk="0" hangingPunct="1">
      <a:defRPr sz="6500" kern="1200">
        <a:solidFill>
          <a:schemeClr val="tx1"/>
        </a:solidFill>
        <a:latin typeface="+mn-lt"/>
        <a:ea typeface="+mn-ea"/>
        <a:cs typeface="+mn-cs"/>
      </a:defRPr>
    </a:lvl2pPr>
    <a:lvl3pPr marL="3291840" algn="r" defTabSz="3291840" rtl="1" eaLnBrk="1" latinLnBrk="0" hangingPunct="1">
      <a:defRPr sz="6500" kern="1200">
        <a:solidFill>
          <a:schemeClr val="tx1"/>
        </a:solidFill>
        <a:latin typeface="+mn-lt"/>
        <a:ea typeface="+mn-ea"/>
        <a:cs typeface="+mn-cs"/>
      </a:defRPr>
    </a:lvl3pPr>
    <a:lvl4pPr marL="4937760" algn="r" defTabSz="3291840" rtl="1" eaLnBrk="1" latinLnBrk="0" hangingPunct="1">
      <a:defRPr sz="6500" kern="1200">
        <a:solidFill>
          <a:schemeClr val="tx1"/>
        </a:solidFill>
        <a:latin typeface="+mn-lt"/>
        <a:ea typeface="+mn-ea"/>
        <a:cs typeface="+mn-cs"/>
      </a:defRPr>
    </a:lvl4pPr>
    <a:lvl5pPr marL="6583680" algn="r" defTabSz="3291840" rtl="1" eaLnBrk="1" latinLnBrk="0" hangingPunct="1">
      <a:defRPr sz="6500" kern="1200">
        <a:solidFill>
          <a:schemeClr val="tx1"/>
        </a:solidFill>
        <a:latin typeface="+mn-lt"/>
        <a:ea typeface="+mn-ea"/>
        <a:cs typeface="+mn-cs"/>
      </a:defRPr>
    </a:lvl5pPr>
    <a:lvl6pPr marL="8229600" algn="r" defTabSz="3291840" rtl="1" eaLnBrk="1" latinLnBrk="0" hangingPunct="1">
      <a:defRPr sz="6500" kern="1200">
        <a:solidFill>
          <a:schemeClr val="tx1"/>
        </a:solidFill>
        <a:latin typeface="+mn-lt"/>
        <a:ea typeface="+mn-ea"/>
        <a:cs typeface="+mn-cs"/>
      </a:defRPr>
    </a:lvl6pPr>
    <a:lvl7pPr marL="9875520" algn="r" defTabSz="3291840" rtl="1" eaLnBrk="1" latinLnBrk="0" hangingPunct="1">
      <a:defRPr sz="6500" kern="1200">
        <a:solidFill>
          <a:schemeClr val="tx1"/>
        </a:solidFill>
        <a:latin typeface="+mn-lt"/>
        <a:ea typeface="+mn-ea"/>
        <a:cs typeface="+mn-cs"/>
      </a:defRPr>
    </a:lvl7pPr>
    <a:lvl8pPr marL="11521440" algn="r" defTabSz="3291840" rtl="1" eaLnBrk="1" latinLnBrk="0" hangingPunct="1">
      <a:defRPr sz="6500" kern="1200">
        <a:solidFill>
          <a:schemeClr val="tx1"/>
        </a:solidFill>
        <a:latin typeface="+mn-lt"/>
        <a:ea typeface="+mn-ea"/>
        <a:cs typeface="+mn-cs"/>
      </a:defRPr>
    </a:lvl8pPr>
    <a:lvl9pPr marL="13167360" algn="r" defTabSz="3291840" rtl="1" eaLnBrk="1" latinLnBrk="0" hangingPunct="1">
      <a:defRPr sz="6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206">
          <p15:clr>
            <a:srgbClr val="A4A3A4"/>
          </p15:clr>
        </p15:guide>
        <p15:guide id="2" pos="793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103" autoAdjust="0"/>
    <p:restoredTop sz="94660"/>
  </p:normalViewPr>
  <p:slideViewPr>
    <p:cSldViewPr>
      <p:cViewPr varScale="1">
        <p:scale>
          <a:sx n="16" d="100"/>
          <a:sy n="16" d="100"/>
        </p:scale>
        <p:origin x="2430" y="78"/>
      </p:cViewPr>
      <p:guideLst>
        <p:guide orient="horz" pos="10206"/>
        <p:guide pos="793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1">
              <a:defRPr lang="fa-IR" sz="2400" b="0" i="0" u="none" strike="noStrike" kern="1200" spc="0" baseline="0">
                <a:solidFill>
                  <a:prstClr val="black">
                    <a:lumMod val="65000"/>
                    <a:lumOff val="35000"/>
                  </a:prstClr>
                </a:solidFill>
                <a:latin typeface="+mn-lt"/>
                <a:ea typeface="+mn-ea"/>
                <a:cs typeface="+mn-cs"/>
              </a:defRPr>
            </a:pPr>
            <a:r>
              <a:rPr lang="fa-IR" sz="2400" b="0" i="0" u="none" strike="noStrike" kern="1200" spc="0" baseline="0" dirty="0">
                <a:solidFill>
                  <a:prstClr val="black">
                    <a:lumMod val="65000"/>
                    <a:lumOff val="35000"/>
                  </a:prstClr>
                </a:solidFill>
                <a:latin typeface="+mn-lt"/>
                <a:ea typeface="+mn-ea"/>
                <a:cs typeface="+mn-cs"/>
              </a:rPr>
              <a:t>دامنه حرکت مفصل ران</a:t>
            </a:r>
          </a:p>
        </c:rich>
      </c:tx>
      <c:layout/>
      <c:overlay val="0"/>
      <c:spPr>
        <a:noFill/>
        <a:ln>
          <a:noFill/>
        </a:ln>
        <a:effectLst/>
      </c:spPr>
      <c:txPr>
        <a:bodyPr rot="0" spcFirstLastPara="1" vertOverflow="ellipsis" vert="horz" wrap="square" anchor="ctr" anchorCtr="1"/>
        <a:lstStyle/>
        <a:p>
          <a:pPr algn="ctr" rtl="1">
            <a:defRPr lang="fa-IR" sz="2400" b="0" i="0" u="none" strike="noStrike" kern="1200" spc="0" baseline="0">
              <a:solidFill>
                <a:prstClr val="black">
                  <a:lumMod val="65000"/>
                  <a:lumOff val="35000"/>
                </a:prstClr>
              </a:solidFill>
              <a:latin typeface="+mn-lt"/>
              <a:ea typeface="+mn-ea"/>
              <a:cs typeface="+mn-cs"/>
            </a:defRPr>
          </a:pPr>
          <a:endParaRPr lang="fa-IR"/>
        </a:p>
      </c:txPr>
    </c:title>
    <c:autoTitleDeleted val="0"/>
    <c:plotArea>
      <c:layout/>
      <c:barChart>
        <c:barDir val="col"/>
        <c:grouping val="clustered"/>
        <c:varyColors val="0"/>
        <c:ser>
          <c:idx val="0"/>
          <c:order val="0"/>
          <c:tx>
            <c:strRef>
              <c:f>Sheet2!$H$36</c:f>
              <c:strCache>
                <c:ptCount val="1"/>
                <c:pt idx="0">
                  <c:v>تجربی با کفی</c:v>
                </c:pt>
              </c:strCache>
            </c:strRef>
          </c:tx>
          <c:spPr>
            <a:pattFill prst="diagBrick">
              <a:fgClr>
                <a:schemeClr val="tx1"/>
              </a:fgClr>
              <a:bgClr>
                <a:schemeClr val="bg1"/>
              </a:bgClr>
            </a:pattFill>
            <a:ln>
              <a:solidFill>
                <a:schemeClr val="tx1"/>
              </a:solidFill>
            </a:ln>
            <a:effectLst/>
          </c:spPr>
          <c:invertIfNegative val="0"/>
          <c:errBars>
            <c:errBarType val="both"/>
            <c:errValType val="cust"/>
            <c:noEndCap val="0"/>
            <c:plus>
              <c:numLit>
                <c:formatCode>General</c:formatCode>
                <c:ptCount val="3"/>
                <c:pt idx="0">
                  <c:v>5</c:v>
                </c:pt>
                <c:pt idx="1">
                  <c:v>3</c:v>
                </c:pt>
                <c:pt idx="2">
                  <c:v>3</c:v>
                </c:pt>
              </c:numLit>
            </c:plus>
            <c:minus>
              <c:numLit>
                <c:formatCode>General</c:formatCode>
                <c:ptCount val="1"/>
                <c:pt idx="0">
                  <c:v>1</c:v>
                </c:pt>
              </c:numLit>
            </c:minus>
            <c:spPr>
              <a:noFill/>
              <a:ln w="9525" cap="flat" cmpd="sng" algn="ctr">
                <a:solidFill>
                  <a:schemeClr val="tx1">
                    <a:lumMod val="65000"/>
                    <a:lumOff val="35000"/>
                  </a:schemeClr>
                </a:solidFill>
                <a:round/>
              </a:ln>
              <a:effectLst/>
            </c:spPr>
          </c:errBars>
          <c:cat>
            <c:strRef>
              <c:f>Sheet2!$I$35:$K$35</c:f>
              <c:strCache>
                <c:ptCount val="3"/>
                <c:pt idx="0">
                  <c:v>فلکشن/اکستنشن </c:v>
                </c:pt>
                <c:pt idx="1">
                  <c:v>آبداکشن/آداکشن </c:v>
                </c:pt>
                <c:pt idx="2">
                  <c:v>چرخش</c:v>
                </c:pt>
              </c:strCache>
            </c:strRef>
          </c:cat>
          <c:val>
            <c:numRef>
              <c:f>Sheet2!$I$36:$K$36</c:f>
              <c:numCache>
                <c:formatCode>General</c:formatCode>
                <c:ptCount val="3"/>
                <c:pt idx="0">
                  <c:v>50.347785037000001</c:v>
                </c:pt>
                <c:pt idx="1">
                  <c:v>21.046059586999998</c:v>
                </c:pt>
                <c:pt idx="2">
                  <c:v>17.926434789999998</c:v>
                </c:pt>
              </c:numCache>
            </c:numRef>
          </c:val>
        </c:ser>
        <c:ser>
          <c:idx val="1"/>
          <c:order val="1"/>
          <c:tx>
            <c:strRef>
              <c:f>Sheet2!$H$37</c:f>
              <c:strCache>
                <c:ptCount val="1"/>
                <c:pt idx="0">
                  <c:v>تجربی بدون کفی</c:v>
                </c:pt>
              </c:strCache>
            </c:strRef>
          </c:tx>
          <c:spPr>
            <a:pattFill prst="ltUpDiag">
              <a:fgClr>
                <a:schemeClr val="tx1"/>
              </a:fgClr>
              <a:bgClr>
                <a:schemeClr val="bg1"/>
              </a:bgClr>
            </a:pattFill>
            <a:ln>
              <a:solidFill>
                <a:schemeClr val="tx1"/>
              </a:solidFill>
            </a:ln>
            <a:effectLst/>
          </c:spPr>
          <c:invertIfNegative val="0"/>
          <c:errBars>
            <c:errBarType val="both"/>
            <c:errValType val="cust"/>
            <c:noEndCap val="0"/>
            <c:plus>
              <c:numLit>
                <c:formatCode>General</c:formatCode>
                <c:ptCount val="3"/>
                <c:pt idx="0">
                  <c:v>3</c:v>
                </c:pt>
                <c:pt idx="1">
                  <c:v>4</c:v>
                </c:pt>
                <c:pt idx="2">
                  <c:v>2</c:v>
                </c:pt>
              </c:numLit>
            </c:plus>
            <c:minus>
              <c:numLit>
                <c:formatCode>General</c:formatCode>
                <c:ptCount val="1"/>
                <c:pt idx="0">
                  <c:v>1</c:v>
                </c:pt>
              </c:numLit>
            </c:minus>
            <c:spPr>
              <a:noFill/>
              <a:ln w="9525" cap="flat" cmpd="sng" algn="ctr">
                <a:solidFill>
                  <a:schemeClr val="tx1">
                    <a:lumMod val="65000"/>
                    <a:lumOff val="35000"/>
                  </a:schemeClr>
                </a:solidFill>
                <a:round/>
              </a:ln>
              <a:effectLst/>
            </c:spPr>
          </c:errBars>
          <c:cat>
            <c:strRef>
              <c:f>Sheet2!$I$35:$K$35</c:f>
              <c:strCache>
                <c:ptCount val="3"/>
                <c:pt idx="0">
                  <c:v>فلکشن/اکستنشن </c:v>
                </c:pt>
                <c:pt idx="1">
                  <c:v>آبداکشن/آداکشن </c:v>
                </c:pt>
                <c:pt idx="2">
                  <c:v>چرخش</c:v>
                </c:pt>
              </c:strCache>
            </c:strRef>
          </c:cat>
          <c:val>
            <c:numRef>
              <c:f>Sheet2!$I$37:$K$37</c:f>
              <c:numCache>
                <c:formatCode>General</c:formatCode>
                <c:ptCount val="3"/>
                <c:pt idx="0">
                  <c:v>56.130393980999997</c:v>
                </c:pt>
                <c:pt idx="1">
                  <c:v>23.520262831</c:v>
                </c:pt>
                <c:pt idx="2">
                  <c:v>18.907320657</c:v>
                </c:pt>
              </c:numCache>
            </c:numRef>
          </c:val>
        </c:ser>
        <c:ser>
          <c:idx val="2"/>
          <c:order val="2"/>
          <c:tx>
            <c:strRef>
              <c:f>Sheet2!$H$38</c:f>
              <c:strCache>
                <c:ptCount val="1"/>
                <c:pt idx="0">
                  <c:v>کنترل </c:v>
                </c:pt>
              </c:strCache>
            </c:strRef>
          </c:tx>
          <c:spPr>
            <a:solidFill>
              <a:schemeClr val="bg1">
                <a:lumMod val="65000"/>
              </a:schemeClr>
            </a:solidFill>
            <a:ln>
              <a:solidFill>
                <a:schemeClr val="tx1"/>
              </a:solidFill>
            </a:ln>
            <a:effectLst/>
          </c:spPr>
          <c:invertIfNegative val="0"/>
          <c:errBars>
            <c:errBarType val="both"/>
            <c:errValType val="cust"/>
            <c:noEndCap val="0"/>
            <c:plus>
              <c:numLit>
                <c:formatCode>General</c:formatCode>
                <c:ptCount val="3"/>
                <c:pt idx="0">
                  <c:v>6</c:v>
                </c:pt>
                <c:pt idx="1">
                  <c:v>4</c:v>
                </c:pt>
                <c:pt idx="2">
                  <c:v>2</c:v>
                </c:pt>
              </c:numLit>
            </c:plus>
            <c:minus>
              <c:numLit>
                <c:formatCode>General</c:formatCode>
                <c:ptCount val="1"/>
                <c:pt idx="0">
                  <c:v>1</c:v>
                </c:pt>
              </c:numLit>
            </c:minus>
            <c:spPr>
              <a:noFill/>
              <a:ln w="9525" cap="flat" cmpd="sng" algn="ctr">
                <a:solidFill>
                  <a:schemeClr val="tx1">
                    <a:lumMod val="65000"/>
                    <a:lumOff val="35000"/>
                  </a:schemeClr>
                </a:solidFill>
                <a:round/>
              </a:ln>
              <a:effectLst/>
            </c:spPr>
          </c:errBars>
          <c:cat>
            <c:strRef>
              <c:f>Sheet2!$I$35:$K$35</c:f>
              <c:strCache>
                <c:ptCount val="3"/>
                <c:pt idx="0">
                  <c:v>فلکشن/اکستنشن </c:v>
                </c:pt>
                <c:pt idx="1">
                  <c:v>آبداکشن/آداکشن </c:v>
                </c:pt>
                <c:pt idx="2">
                  <c:v>چرخش</c:v>
                </c:pt>
              </c:strCache>
            </c:strRef>
          </c:cat>
          <c:val>
            <c:numRef>
              <c:f>Sheet2!$I$38:$K$38</c:f>
              <c:numCache>
                <c:formatCode>General</c:formatCode>
                <c:ptCount val="3"/>
                <c:pt idx="0">
                  <c:v>51.321782636999998</c:v>
                </c:pt>
                <c:pt idx="1">
                  <c:v>21.348721894000001</c:v>
                </c:pt>
                <c:pt idx="2">
                  <c:v>17.386599079</c:v>
                </c:pt>
              </c:numCache>
            </c:numRef>
          </c:val>
        </c:ser>
        <c:dLbls>
          <c:showLegendKey val="0"/>
          <c:showVal val="0"/>
          <c:showCatName val="0"/>
          <c:showSerName val="0"/>
          <c:showPercent val="0"/>
          <c:showBubbleSize val="0"/>
        </c:dLbls>
        <c:gapWidth val="219"/>
        <c:overlap val="-27"/>
        <c:axId val="140514352"/>
        <c:axId val="140515472"/>
      </c:barChart>
      <c:catAx>
        <c:axId val="1405143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fa-IR" sz="1200" b="0" i="0" u="none" strike="noStrike" kern="1200" baseline="0">
                <a:solidFill>
                  <a:schemeClr val="tx1">
                    <a:lumMod val="65000"/>
                    <a:lumOff val="35000"/>
                  </a:schemeClr>
                </a:solidFill>
                <a:latin typeface="+mn-lt"/>
                <a:ea typeface="+mn-ea"/>
                <a:cs typeface="+mn-cs"/>
              </a:defRPr>
            </a:pPr>
            <a:endParaRPr lang="fa-IR"/>
          </a:p>
        </c:txPr>
        <c:crossAx val="140515472"/>
        <c:crosses val="autoZero"/>
        <c:auto val="1"/>
        <c:lblAlgn val="ctr"/>
        <c:lblOffset val="100"/>
        <c:noMultiLvlLbl val="0"/>
      </c:catAx>
      <c:valAx>
        <c:axId val="140515472"/>
        <c:scaling>
          <c:orientation val="minMax"/>
        </c:scaling>
        <c:delete val="0"/>
        <c:axPos val="l"/>
        <c:numFmt formatCode="[$-3010000]0" sourceLinked="0"/>
        <c:majorTickMark val="none"/>
        <c:minorTickMark val="none"/>
        <c:tickLblPos val="high"/>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a-IR"/>
          </a:p>
        </c:txPr>
        <c:crossAx val="140514352"/>
        <c:crosses val="autoZero"/>
        <c:crossBetween val="between"/>
      </c:valAx>
      <c:spPr>
        <a:solidFill>
          <a:schemeClr val="bg1"/>
        </a:solidFill>
        <a:ln>
          <a:noFill/>
        </a:ln>
        <a:effectLst/>
      </c:spPr>
    </c:plotArea>
    <c:legend>
      <c:legendPos val="b"/>
      <c:legendEntry>
        <c:idx val="0"/>
        <c:txPr>
          <a:bodyPr rot="0" spcFirstLastPara="1" vertOverflow="ellipsis" vert="horz" wrap="square" anchor="ctr" anchorCtr="1"/>
          <a:lstStyle/>
          <a:p>
            <a:pPr>
              <a:defRPr lang="fa-IR" sz="1200" b="0" i="0" u="none" strike="noStrike" kern="1200" baseline="0">
                <a:solidFill>
                  <a:schemeClr val="tx1">
                    <a:lumMod val="65000"/>
                    <a:lumOff val="35000"/>
                  </a:schemeClr>
                </a:solidFill>
                <a:latin typeface="+mn-lt"/>
                <a:ea typeface="+mn-ea"/>
                <a:cs typeface="+mn-cs"/>
              </a:defRPr>
            </a:pPr>
            <a:endParaRPr lang="fa-IR"/>
          </a:p>
        </c:txPr>
      </c:legendEntry>
      <c:layout/>
      <c:overlay val="0"/>
      <c:spPr>
        <a:noFill/>
        <a:ln>
          <a:noFill/>
        </a:ln>
        <a:effectLst/>
      </c:spPr>
      <c:txPr>
        <a:bodyPr rot="0" spcFirstLastPara="1" vertOverflow="ellipsis" vert="horz" wrap="square" anchor="ctr" anchorCtr="1"/>
        <a:lstStyle/>
        <a:p>
          <a:pPr>
            <a:defRPr lang="fa-IR" sz="1200" b="0" i="0" u="none" strike="noStrike" kern="1200" baseline="0">
              <a:solidFill>
                <a:schemeClr val="tx1">
                  <a:lumMod val="65000"/>
                  <a:lumOff val="35000"/>
                </a:schemeClr>
              </a:solidFill>
              <a:latin typeface="+mn-lt"/>
              <a:ea typeface="+mn-ea"/>
              <a:cs typeface="+mn-cs"/>
            </a:defRPr>
          </a:pPr>
          <a:endParaRPr lang="fa-IR"/>
        </a:p>
      </c:txPr>
    </c:legend>
    <c:plotVisOnly val="1"/>
    <c:dispBlanksAs val="gap"/>
    <c:showDLblsOverMax val="0"/>
  </c:chart>
  <c:spPr>
    <a:solidFill>
      <a:schemeClr val="bg1"/>
    </a:solidFill>
    <a:ln>
      <a:solidFill>
        <a:schemeClr val="tx1"/>
      </a:solidFill>
    </a:ln>
    <a:effectLst/>
  </c:spPr>
  <c:txPr>
    <a:bodyPr/>
    <a:lstStyle/>
    <a:p>
      <a:pPr>
        <a:defRPr/>
      </a:pPr>
      <a:endParaRPr lang="fa-IR"/>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1">
              <a:defRPr lang="fa-IR" sz="2400" b="0" i="0" u="none" strike="noStrike" kern="1200" spc="0" baseline="0">
                <a:solidFill>
                  <a:prstClr val="black">
                    <a:lumMod val="65000"/>
                    <a:lumOff val="35000"/>
                  </a:prstClr>
                </a:solidFill>
                <a:latin typeface="+mn-lt"/>
                <a:ea typeface="+mn-ea"/>
                <a:cs typeface="+mn-cs"/>
              </a:defRPr>
            </a:pPr>
            <a:r>
              <a:rPr lang="fa-IR" sz="2400" b="0" i="0" u="none" strike="noStrike" kern="1200" spc="0" baseline="0">
                <a:solidFill>
                  <a:prstClr val="black">
                    <a:lumMod val="65000"/>
                    <a:lumOff val="35000"/>
                  </a:prstClr>
                </a:solidFill>
                <a:latin typeface="+mn-lt"/>
                <a:ea typeface="+mn-ea"/>
                <a:cs typeface="+mn-cs"/>
              </a:rPr>
              <a:t>دامنه حرکت مفصل کمر</a:t>
            </a:r>
          </a:p>
        </c:rich>
      </c:tx>
      <c:layout/>
      <c:overlay val="0"/>
      <c:spPr>
        <a:noFill/>
        <a:ln>
          <a:noFill/>
        </a:ln>
        <a:effectLst/>
      </c:spPr>
      <c:txPr>
        <a:bodyPr rot="0" spcFirstLastPara="1" vertOverflow="ellipsis" vert="horz" wrap="square" anchor="ctr" anchorCtr="1"/>
        <a:lstStyle/>
        <a:p>
          <a:pPr algn="ctr" rtl="1">
            <a:defRPr lang="fa-IR" sz="2400" b="0" i="0" u="none" strike="noStrike" kern="1200" spc="0" baseline="0">
              <a:solidFill>
                <a:prstClr val="black">
                  <a:lumMod val="65000"/>
                  <a:lumOff val="35000"/>
                </a:prstClr>
              </a:solidFill>
              <a:latin typeface="+mn-lt"/>
              <a:ea typeface="+mn-ea"/>
              <a:cs typeface="+mn-cs"/>
            </a:defRPr>
          </a:pPr>
          <a:endParaRPr lang="fa-IR"/>
        </a:p>
      </c:txPr>
    </c:title>
    <c:autoTitleDeleted val="0"/>
    <c:plotArea>
      <c:layout/>
      <c:barChart>
        <c:barDir val="col"/>
        <c:grouping val="clustered"/>
        <c:varyColors val="0"/>
        <c:ser>
          <c:idx val="0"/>
          <c:order val="0"/>
          <c:tx>
            <c:strRef>
              <c:f>Sheet2!$H$24</c:f>
              <c:strCache>
                <c:ptCount val="1"/>
                <c:pt idx="0">
                  <c:v>تجربی با کفی</c:v>
                </c:pt>
              </c:strCache>
            </c:strRef>
          </c:tx>
          <c:spPr>
            <a:pattFill prst="diagBrick">
              <a:fgClr>
                <a:schemeClr val="tx1"/>
              </a:fgClr>
              <a:bgClr>
                <a:schemeClr val="bg1"/>
              </a:bgClr>
            </a:pattFill>
            <a:ln>
              <a:solidFill>
                <a:schemeClr val="tx1"/>
              </a:solidFill>
            </a:ln>
            <a:effectLst/>
          </c:spPr>
          <c:invertIfNegative val="0"/>
          <c:errBars>
            <c:errBarType val="both"/>
            <c:errValType val="cust"/>
            <c:noEndCap val="0"/>
            <c:plus>
              <c:numLit>
                <c:formatCode>General</c:formatCode>
                <c:ptCount val="3"/>
                <c:pt idx="0">
                  <c:v>2</c:v>
                </c:pt>
                <c:pt idx="1">
                  <c:v>5</c:v>
                </c:pt>
                <c:pt idx="2">
                  <c:v>4</c:v>
                </c:pt>
              </c:numLit>
            </c:plus>
            <c:minus>
              <c:numLit>
                <c:formatCode>General</c:formatCode>
                <c:ptCount val="1"/>
                <c:pt idx="0">
                  <c:v>1</c:v>
                </c:pt>
              </c:numLit>
            </c:minus>
            <c:spPr>
              <a:noFill/>
              <a:ln w="9525" cap="flat" cmpd="sng" algn="ctr">
                <a:solidFill>
                  <a:schemeClr val="tx1">
                    <a:lumMod val="65000"/>
                    <a:lumOff val="35000"/>
                  </a:schemeClr>
                </a:solidFill>
                <a:round/>
              </a:ln>
              <a:effectLst/>
            </c:spPr>
          </c:errBars>
          <c:cat>
            <c:strRef>
              <c:f>Sheet2!$I$23:$K$23</c:f>
              <c:strCache>
                <c:ptCount val="3"/>
                <c:pt idx="0">
                  <c:v>فلکشن/اکستنشن </c:v>
                </c:pt>
                <c:pt idx="1">
                  <c:v>خم شدن جانبی </c:v>
                </c:pt>
                <c:pt idx="2">
                  <c:v>چرخش</c:v>
                </c:pt>
              </c:strCache>
            </c:strRef>
          </c:cat>
          <c:val>
            <c:numRef>
              <c:f>Sheet2!$I$24:$K$24</c:f>
              <c:numCache>
                <c:formatCode>General</c:formatCode>
                <c:ptCount val="3"/>
                <c:pt idx="0">
                  <c:v>12.818694083299999</c:v>
                </c:pt>
                <c:pt idx="1">
                  <c:v>17.707134142999998</c:v>
                </c:pt>
                <c:pt idx="2">
                  <c:v>21.335964895</c:v>
                </c:pt>
              </c:numCache>
            </c:numRef>
          </c:val>
        </c:ser>
        <c:ser>
          <c:idx val="1"/>
          <c:order val="1"/>
          <c:tx>
            <c:strRef>
              <c:f>Sheet2!$H$25</c:f>
              <c:strCache>
                <c:ptCount val="1"/>
                <c:pt idx="0">
                  <c:v>تجربی بدون کفی</c:v>
                </c:pt>
              </c:strCache>
            </c:strRef>
          </c:tx>
          <c:spPr>
            <a:pattFill prst="ltUpDiag">
              <a:fgClr>
                <a:schemeClr val="tx1"/>
              </a:fgClr>
              <a:bgClr>
                <a:schemeClr val="bg1"/>
              </a:bgClr>
            </a:pattFill>
            <a:ln>
              <a:solidFill>
                <a:schemeClr val="tx1"/>
              </a:solidFill>
            </a:ln>
            <a:effectLst/>
          </c:spPr>
          <c:invertIfNegative val="0"/>
          <c:errBars>
            <c:errBarType val="both"/>
            <c:errValType val="cust"/>
            <c:noEndCap val="0"/>
            <c:plus>
              <c:numLit>
                <c:formatCode>General</c:formatCode>
                <c:ptCount val="3"/>
                <c:pt idx="0">
                  <c:v>3</c:v>
                </c:pt>
                <c:pt idx="1">
                  <c:v>5</c:v>
                </c:pt>
                <c:pt idx="2">
                  <c:v>5</c:v>
                </c:pt>
              </c:numLit>
            </c:plus>
            <c:minus>
              <c:numLit>
                <c:formatCode>General</c:formatCode>
                <c:ptCount val="1"/>
                <c:pt idx="0">
                  <c:v>1</c:v>
                </c:pt>
              </c:numLit>
            </c:minus>
            <c:spPr>
              <a:noFill/>
              <a:ln w="9525" cap="flat" cmpd="sng" algn="ctr">
                <a:solidFill>
                  <a:schemeClr val="tx1">
                    <a:lumMod val="65000"/>
                    <a:lumOff val="35000"/>
                  </a:schemeClr>
                </a:solidFill>
                <a:round/>
              </a:ln>
              <a:effectLst/>
            </c:spPr>
          </c:errBars>
          <c:cat>
            <c:strRef>
              <c:f>Sheet2!$I$23:$K$23</c:f>
              <c:strCache>
                <c:ptCount val="3"/>
                <c:pt idx="0">
                  <c:v>فلکشن/اکستنشن </c:v>
                </c:pt>
                <c:pt idx="1">
                  <c:v>خم شدن جانبی </c:v>
                </c:pt>
                <c:pt idx="2">
                  <c:v>چرخش</c:v>
                </c:pt>
              </c:strCache>
            </c:strRef>
          </c:cat>
          <c:val>
            <c:numRef>
              <c:f>Sheet2!$I$25:$K$25</c:f>
              <c:numCache>
                <c:formatCode>General</c:formatCode>
                <c:ptCount val="3"/>
                <c:pt idx="0">
                  <c:v>16.407826109000002</c:v>
                </c:pt>
                <c:pt idx="1">
                  <c:v>18.917097015000003</c:v>
                </c:pt>
                <c:pt idx="2">
                  <c:v>22.754659714999999</c:v>
                </c:pt>
              </c:numCache>
            </c:numRef>
          </c:val>
        </c:ser>
        <c:ser>
          <c:idx val="2"/>
          <c:order val="2"/>
          <c:tx>
            <c:strRef>
              <c:f>Sheet2!$H$26</c:f>
              <c:strCache>
                <c:ptCount val="1"/>
                <c:pt idx="0">
                  <c:v>کنترل </c:v>
                </c:pt>
              </c:strCache>
            </c:strRef>
          </c:tx>
          <c:spPr>
            <a:solidFill>
              <a:schemeClr val="bg1">
                <a:lumMod val="65000"/>
              </a:schemeClr>
            </a:solidFill>
            <a:ln>
              <a:solidFill>
                <a:schemeClr val="tx1"/>
              </a:solidFill>
            </a:ln>
            <a:effectLst/>
          </c:spPr>
          <c:invertIfNegative val="0"/>
          <c:errBars>
            <c:errBarType val="both"/>
            <c:errValType val="cust"/>
            <c:noEndCap val="0"/>
            <c:plus>
              <c:numLit>
                <c:formatCode>General</c:formatCode>
                <c:ptCount val="3"/>
                <c:pt idx="0">
                  <c:v>3</c:v>
                </c:pt>
                <c:pt idx="1">
                  <c:v>2</c:v>
                </c:pt>
                <c:pt idx="2">
                  <c:v>4</c:v>
                </c:pt>
              </c:numLit>
            </c:plus>
            <c:minus>
              <c:numLit>
                <c:formatCode>General</c:formatCode>
                <c:ptCount val="1"/>
                <c:pt idx="0">
                  <c:v>1</c:v>
                </c:pt>
              </c:numLit>
            </c:minus>
            <c:spPr>
              <a:noFill/>
              <a:ln w="9525" cap="flat" cmpd="sng" algn="ctr">
                <a:solidFill>
                  <a:schemeClr val="tx1">
                    <a:lumMod val="65000"/>
                    <a:lumOff val="35000"/>
                  </a:schemeClr>
                </a:solidFill>
                <a:round/>
              </a:ln>
              <a:effectLst/>
            </c:spPr>
          </c:errBars>
          <c:cat>
            <c:strRef>
              <c:f>Sheet2!$I$23:$K$23</c:f>
              <c:strCache>
                <c:ptCount val="3"/>
                <c:pt idx="0">
                  <c:v>فلکشن/اکستنشن </c:v>
                </c:pt>
                <c:pt idx="1">
                  <c:v>خم شدن جانبی </c:v>
                </c:pt>
                <c:pt idx="2">
                  <c:v>چرخش</c:v>
                </c:pt>
              </c:strCache>
            </c:strRef>
          </c:cat>
          <c:val>
            <c:numRef>
              <c:f>Sheet2!$I$26:$K$26</c:f>
              <c:numCache>
                <c:formatCode>General</c:formatCode>
                <c:ptCount val="3"/>
                <c:pt idx="0">
                  <c:v>10.955377241600001</c:v>
                </c:pt>
                <c:pt idx="1">
                  <c:v>17.256677309000001</c:v>
                </c:pt>
                <c:pt idx="2">
                  <c:v>20.890711631000002</c:v>
                </c:pt>
              </c:numCache>
            </c:numRef>
          </c:val>
        </c:ser>
        <c:dLbls>
          <c:showLegendKey val="0"/>
          <c:showVal val="0"/>
          <c:showCatName val="0"/>
          <c:showSerName val="0"/>
          <c:showPercent val="0"/>
          <c:showBubbleSize val="0"/>
        </c:dLbls>
        <c:gapWidth val="75"/>
        <c:overlap val="-25"/>
        <c:axId val="196936464"/>
        <c:axId val="196937024"/>
      </c:barChart>
      <c:catAx>
        <c:axId val="19693646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b" anchorCtr="0"/>
          <a:lstStyle/>
          <a:p>
            <a:pPr>
              <a:defRPr lang="fa-IR" sz="1200" b="0" i="0" u="none" strike="noStrike" kern="1200" baseline="0">
                <a:solidFill>
                  <a:schemeClr val="tx1">
                    <a:lumMod val="65000"/>
                    <a:lumOff val="35000"/>
                  </a:schemeClr>
                </a:solidFill>
                <a:latin typeface="+mn-lt"/>
                <a:ea typeface="+mn-ea"/>
                <a:cs typeface="+mn-cs"/>
              </a:defRPr>
            </a:pPr>
            <a:endParaRPr lang="fa-IR"/>
          </a:p>
        </c:txPr>
        <c:crossAx val="196937024"/>
        <c:crossesAt val="0"/>
        <c:auto val="0"/>
        <c:lblAlgn val="ctr"/>
        <c:lblOffset val="100"/>
        <c:noMultiLvlLbl val="0"/>
      </c:catAx>
      <c:valAx>
        <c:axId val="196937024"/>
        <c:scaling>
          <c:orientation val="minMax"/>
        </c:scaling>
        <c:delete val="0"/>
        <c:axPos val="l"/>
        <c:numFmt formatCode="[$-3010000]0" sourceLinked="0"/>
        <c:majorTickMark val="none"/>
        <c:minorTickMark val="none"/>
        <c:tickLblPos val="high"/>
        <c:spPr>
          <a:noFill/>
          <a:ln w="25400">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a-IR"/>
          </a:p>
        </c:txPr>
        <c:crossAx val="196936464"/>
        <c:crossesAt val="1"/>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lang="fa-IR" sz="1200" b="0" i="0" u="none" strike="noStrike" kern="1200" baseline="0">
              <a:solidFill>
                <a:schemeClr val="tx1">
                  <a:lumMod val="65000"/>
                  <a:lumOff val="35000"/>
                </a:schemeClr>
              </a:solidFill>
              <a:latin typeface="+mn-lt"/>
              <a:ea typeface="+mn-ea"/>
              <a:cs typeface="+mn-cs"/>
            </a:defRPr>
          </a:pPr>
          <a:endParaRPr lang="fa-IR"/>
        </a:p>
      </c:txPr>
    </c:legend>
    <c:plotVisOnly val="1"/>
    <c:dispBlanksAs val="gap"/>
    <c:showDLblsOverMax val="0"/>
  </c:chart>
  <c:spPr>
    <a:solidFill>
      <a:schemeClr val="bg1"/>
    </a:solidFill>
    <a:ln>
      <a:solidFill>
        <a:schemeClr val="tx1"/>
      </a:solidFill>
    </a:ln>
    <a:effectLst/>
  </c:spPr>
  <c:txPr>
    <a:bodyPr/>
    <a:lstStyle/>
    <a:p>
      <a:pPr>
        <a:defRPr/>
      </a:pPr>
      <a:endParaRPr lang="fa-IR"/>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1">
              <a:defRPr lang="fa-IR" sz="2400" b="0" i="0" u="none" strike="noStrike" kern="1200" spc="0" baseline="0">
                <a:solidFill>
                  <a:prstClr val="black">
                    <a:lumMod val="65000"/>
                    <a:lumOff val="35000"/>
                  </a:prstClr>
                </a:solidFill>
                <a:latin typeface="+mn-lt"/>
                <a:ea typeface="+mn-ea"/>
                <a:cs typeface="+mn-cs"/>
              </a:defRPr>
            </a:pPr>
            <a:r>
              <a:rPr lang="fa-IR" sz="2400" b="0" i="0" u="none" strike="noStrike" kern="1200" spc="0" baseline="0" dirty="0">
                <a:solidFill>
                  <a:prstClr val="black">
                    <a:lumMod val="65000"/>
                    <a:lumOff val="35000"/>
                  </a:prstClr>
                </a:solidFill>
                <a:latin typeface="+mn-lt"/>
                <a:ea typeface="+mn-ea"/>
                <a:cs typeface="+mn-cs"/>
              </a:rPr>
              <a:t>دامنه حرکت مفصل آرنج  و زانو</a:t>
            </a:r>
          </a:p>
        </c:rich>
      </c:tx>
      <c:layout/>
      <c:overlay val="0"/>
      <c:spPr>
        <a:noFill/>
        <a:ln>
          <a:noFill/>
        </a:ln>
        <a:effectLst/>
      </c:spPr>
      <c:txPr>
        <a:bodyPr rot="0" spcFirstLastPara="1" vertOverflow="ellipsis" vert="horz" wrap="square" anchor="ctr" anchorCtr="1"/>
        <a:lstStyle/>
        <a:p>
          <a:pPr algn="ctr" rtl="1">
            <a:defRPr lang="fa-IR" sz="2400" b="0" i="0" u="none" strike="noStrike" kern="1200" spc="0" baseline="0">
              <a:solidFill>
                <a:prstClr val="black">
                  <a:lumMod val="65000"/>
                  <a:lumOff val="35000"/>
                </a:prstClr>
              </a:solidFill>
              <a:latin typeface="+mn-lt"/>
              <a:ea typeface="+mn-ea"/>
              <a:cs typeface="+mn-cs"/>
            </a:defRPr>
          </a:pPr>
          <a:endParaRPr lang="fa-IR"/>
        </a:p>
      </c:txPr>
    </c:title>
    <c:autoTitleDeleted val="0"/>
    <c:plotArea>
      <c:layout/>
      <c:barChart>
        <c:barDir val="col"/>
        <c:grouping val="clustered"/>
        <c:varyColors val="0"/>
        <c:ser>
          <c:idx val="0"/>
          <c:order val="0"/>
          <c:tx>
            <c:strRef>
              <c:f>Sheet2!$H$51</c:f>
              <c:strCache>
                <c:ptCount val="1"/>
                <c:pt idx="0">
                  <c:v>تجربی با کفی</c:v>
                </c:pt>
              </c:strCache>
            </c:strRef>
          </c:tx>
          <c:spPr>
            <a:pattFill prst="diagBrick">
              <a:fgClr>
                <a:schemeClr val="tx1"/>
              </a:fgClr>
              <a:bgClr>
                <a:schemeClr val="bg1"/>
              </a:bgClr>
            </a:pattFill>
            <a:ln>
              <a:solidFill>
                <a:schemeClr val="tx1"/>
              </a:solidFill>
            </a:ln>
            <a:effectLst/>
          </c:spPr>
          <c:invertIfNegative val="0"/>
          <c:errBars>
            <c:errBarType val="both"/>
            <c:errValType val="cust"/>
            <c:noEndCap val="0"/>
            <c:plus>
              <c:numLit>
                <c:formatCode>General</c:formatCode>
                <c:ptCount val="3"/>
                <c:pt idx="0">
                  <c:v>8</c:v>
                </c:pt>
                <c:pt idx="1">
                  <c:v>4</c:v>
                </c:pt>
                <c:pt idx="2">
                  <c:v>4</c:v>
                </c:pt>
              </c:numLit>
            </c:plus>
            <c:minus>
              <c:numLit>
                <c:formatCode>General</c:formatCode>
                <c:ptCount val="1"/>
                <c:pt idx="0">
                  <c:v>1</c:v>
                </c:pt>
              </c:numLit>
            </c:minus>
            <c:spPr>
              <a:noFill/>
              <a:ln w="9525" cap="flat" cmpd="sng" algn="ctr">
                <a:solidFill>
                  <a:schemeClr val="tx1">
                    <a:lumMod val="65000"/>
                    <a:lumOff val="35000"/>
                  </a:schemeClr>
                </a:solidFill>
                <a:round/>
              </a:ln>
              <a:effectLst/>
            </c:spPr>
          </c:errBars>
          <c:cat>
            <c:strRef>
              <c:f>Sheet2!$I$50:$K$50</c:f>
              <c:strCache>
                <c:ptCount val="3"/>
                <c:pt idx="0">
                  <c:v>فلکشن/اکستنشن </c:v>
                </c:pt>
                <c:pt idx="1">
                  <c:v>سوپینیشن/پرونیشن</c:v>
                </c:pt>
                <c:pt idx="2">
                  <c:v>دورسی/پلانتارفلکشن</c:v>
                </c:pt>
              </c:strCache>
            </c:strRef>
          </c:cat>
          <c:val>
            <c:numRef>
              <c:f>Sheet2!$I$51:$K$51</c:f>
              <c:numCache>
                <c:formatCode>General</c:formatCode>
                <c:ptCount val="3"/>
                <c:pt idx="0">
                  <c:v>33.277857625000003</c:v>
                </c:pt>
                <c:pt idx="1">
                  <c:v>15.243448684699999</c:v>
                </c:pt>
                <c:pt idx="2">
                  <c:v>36.046705721999999</c:v>
                </c:pt>
              </c:numCache>
            </c:numRef>
          </c:val>
        </c:ser>
        <c:ser>
          <c:idx val="1"/>
          <c:order val="1"/>
          <c:tx>
            <c:strRef>
              <c:f>Sheet2!$H$52</c:f>
              <c:strCache>
                <c:ptCount val="1"/>
                <c:pt idx="0">
                  <c:v>تجربی بدون کفی</c:v>
                </c:pt>
              </c:strCache>
            </c:strRef>
          </c:tx>
          <c:spPr>
            <a:pattFill prst="ltUpDiag">
              <a:fgClr>
                <a:schemeClr val="tx1"/>
              </a:fgClr>
              <a:bgClr>
                <a:schemeClr val="bg1"/>
              </a:bgClr>
            </a:pattFill>
            <a:ln>
              <a:solidFill>
                <a:schemeClr val="tx1"/>
              </a:solidFill>
            </a:ln>
            <a:effectLst/>
          </c:spPr>
          <c:invertIfNegative val="0"/>
          <c:errBars>
            <c:errBarType val="both"/>
            <c:errValType val="cust"/>
            <c:noEndCap val="0"/>
            <c:plus>
              <c:numLit>
                <c:formatCode>General</c:formatCode>
                <c:ptCount val="3"/>
                <c:pt idx="0">
                  <c:v>6</c:v>
                </c:pt>
                <c:pt idx="1">
                  <c:v>5</c:v>
                </c:pt>
                <c:pt idx="2">
                  <c:v>5</c:v>
                </c:pt>
              </c:numLit>
            </c:plus>
            <c:minus>
              <c:numLit>
                <c:formatCode>General</c:formatCode>
                <c:ptCount val="1"/>
                <c:pt idx="0">
                  <c:v>1</c:v>
                </c:pt>
              </c:numLit>
            </c:minus>
            <c:spPr>
              <a:noFill/>
              <a:ln w="9525" cap="flat" cmpd="sng" algn="ctr">
                <a:solidFill>
                  <a:schemeClr val="tx1">
                    <a:lumMod val="65000"/>
                    <a:lumOff val="35000"/>
                  </a:schemeClr>
                </a:solidFill>
                <a:round/>
              </a:ln>
              <a:effectLst/>
            </c:spPr>
          </c:errBars>
          <c:cat>
            <c:strRef>
              <c:f>Sheet2!$I$50:$K$50</c:f>
              <c:strCache>
                <c:ptCount val="3"/>
                <c:pt idx="0">
                  <c:v>فلکشن/اکستنشن </c:v>
                </c:pt>
                <c:pt idx="1">
                  <c:v>سوپینیشن/پرونیشن</c:v>
                </c:pt>
                <c:pt idx="2">
                  <c:v>دورسی/پلانتارفلکشن</c:v>
                </c:pt>
              </c:strCache>
            </c:strRef>
          </c:cat>
          <c:val>
            <c:numRef>
              <c:f>Sheet2!$I$52:$K$52</c:f>
              <c:numCache>
                <c:formatCode>General</c:formatCode>
                <c:ptCount val="3"/>
                <c:pt idx="0" formatCode="###0.0000">
                  <c:v>36.678349019999999</c:v>
                </c:pt>
                <c:pt idx="1">
                  <c:v>13.000108541699998</c:v>
                </c:pt>
                <c:pt idx="2" formatCode="###0.0000">
                  <c:v>39.173674808999998</c:v>
                </c:pt>
              </c:numCache>
            </c:numRef>
          </c:val>
        </c:ser>
        <c:ser>
          <c:idx val="2"/>
          <c:order val="2"/>
          <c:tx>
            <c:strRef>
              <c:f>Sheet2!$H$53</c:f>
              <c:strCache>
                <c:ptCount val="1"/>
                <c:pt idx="0">
                  <c:v>کنترل </c:v>
                </c:pt>
              </c:strCache>
            </c:strRef>
          </c:tx>
          <c:spPr>
            <a:solidFill>
              <a:schemeClr val="bg1">
                <a:lumMod val="65000"/>
              </a:schemeClr>
            </a:solidFill>
            <a:ln>
              <a:solidFill>
                <a:schemeClr val="tx1"/>
              </a:solidFill>
            </a:ln>
            <a:effectLst/>
          </c:spPr>
          <c:invertIfNegative val="0"/>
          <c:errBars>
            <c:errBarType val="both"/>
            <c:errValType val="cust"/>
            <c:noEndCap val="0"/>
            <c:plus>
              <c:numLit>
                <c:formatCode>General</c:formatCode>
                <c:ptCount val="3"/>
                <c:pt idx="0">
                  <c:v>8</c:v>
                </c:pt>
                <c:pt idx="1">
                  <c:v>7</c:v>
                </c:pt>
                <c:pt idx="2">
                  <c:v>2.5</c:v>
                </c:pt>
              </c:numLit>
            </c:plus>
            <c:minus>
              <c:numLit>
                <c:formatCode>General</c:formatCode>
                <c:ptCount val="1"/>
                <c:pt idx="0">
                  <c:v>1</c:v>
                </c:pt>
              </c:numLit>
            </c:minus>
            <c:spPr>
              <a:noFill/>
              <a:ln w="9525" cap="flat" cmpd="sng" algn="ctr">
                <a:solidFill>
                  <a:schemeClr val="tx1">
                    <a:lumMod val="65000"/>
                    <a:lumOff val="35000"/>
                  </a:schemeClr>
                </a:solidFill>
                <a:round/>
              </a:ln>
              <a:effectLst/>
            </c:spPr>
          </c:errBars>
          <c:cat>
            <c:strRef>
              <c:f>Sheet2!$I$50:$K$50</c:f>
              <c:strCache>
                <c:ptCount val="3"/>
                <c:pt idx="0">
                  <c:v>فلکشن/اکستنشن </c:v>
                </c:pt>
                <c:pt idx="1">
                  <c:v>سوپینیشن/پرونیشن</c:v>
                </c:pt>
                <c:pt idx="2">
                  <c:v>دورسی/پلانتارفلکشن</c:v>
                </c:pt>
              </c:strCache>
            </c:strRef>
          </c:cat>
          <c:val>
            <c:numRef>
              <c:f>Sheet2!$I$53:$K$53</c:f>
              <c:numCache>
                <c:formatCode>General</c:formatCode>
                <c:ptCount val="3"/>
                <c:pt idx="0" formatCode="###0.0000">
                  <c:v>19.496824962000002</c:v>
                </c:pt>
                <c:pt idx="1">
                  <c:v>14.525000091699997</c:v>
                </c:pt>
                <c:pt idx="2" formatCode="###0.0000">
                  <c:v>36.111251412999998</c:v>
                </c:pt>
              </c:numCache>
            </c:numRef>
          </c:val>
        </c:ser>
        <c:dLbls>
          <c:showLegendKey val="0"/>
          <c:showVal val="0"/>
          <c:showCatName val="0"/>
          <c:showSerName val="0"/>
          <c:showPercent val="0"/>
          <c:showBubbleSize val="0"/>
        </c:dLbls>
        <c:gapWidth val="219"/>
        <c:overlap val="-27"/>
        <c:axId val="196940384"/>
        <c:axId val="196940944"/>
      </c:barChart>
      <c:catAx>
        <c:axId val="1969403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lgn="ctr">
              <a:defRPr lang="fa-IR" sz="1200" b="0" i="0" u="none" strike="noStrike" kern="1200" baseline="0">
                <a:solidFill>
                  <a:schemeClr val="tx1">
                    <a:lumMod val="65000"/>
                    <a:lumOff val="35000"/>
                  </a:schemeClr>
                </a:solidFill>
                <a:latin typeface="+mn-lt"/>
                <a:ea typeface="+mn-ea"/>
                <a:cs typeface="+mn-cs"/>
              </a:defRPr>
            </a:pPr>
            <a:endParaRPr lang="fa-IR"/>
          </a:p>
        </c:txPr>
        <c:crossAx val="196940944"/>
        <c:crosses val="autoZero"/>
        <c:auto val="1"/>
        <c:lblAlgn val="ctr"/>
        <c:lblOffset val="100"/>
        <c:noMultiLvlLbl val="0"/>
      </c:catAx>
      <c:valAx>
        <c:axId val="196940944"/>
        <c:scaling>
          <c:orientation val="minMax"/>
        </c:scaling>
        <c:delete val="0"/>
        <c:axPos val="l"/>
        <c:numFmt formatCode="[$-3010000]0" sourceLinked="0"/>
        <c:majorTickMark val="none"/>
        <c:minorTickMark val="none"/>
        <c:tickLblPos val="high"/>
        <c:spPr>
          <a:noFill/>
          <a:ln>
            <a:noFill/>
          </a:ln>
          <a:effectLst/>
        </c:spPr>
        <c:txPr>
          <a:bodyPr rot="-60000000" spcFirstLastPara="1" vertOverflow="ellipsis" vert="horz" wrap="square" anchor="ctr" anchorCtr="1"/>
          <a:lstStyle/>
          <a:p>
            <a:pPr>
              <a:defRPr lang="fa-IR" sz="1200" b="0" i="0" u="none" strike="noStrike" kern="1200" baseline="0">
                <a:solidFill>
                  <a:schemeClr val="tx1">
                    <a:lumMod val="65000"/>
                    <a:lumOff val="35000"/>
                  </a:schemeClr>
                </a:solidFill>
                <a:latin typeface="+mn-lt"/>
                <a:ea typeface="+mn-ea"/>
                <a:cs typeface="+mn-cs"/>
              </a:defRPr>
            </a:pPr>
            <a:endParaRPr lang="fa-IR"/>
          </a:p>
        </c:txPr>
        <c:crossAx val="196940384"/>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lang="fa-IR" sz="1200" b="0" i="0" u="none" strike="noStrike" kern="1200" baseline="0">
                <a:solidFill>
                  <a:schemeClr val="tx1">
                    <a:lumMod val="65000"/>
                    <a:lumOff val="35000"/>
                  </a:schemeClr>
                </a:solidFill>
                <a:latin typeface="+mn-lt"/>
                <a:ea typeface="+mn-ea"/>
                <a:cs typeface="+mn-cs"/>
              </a:defRPr>
            </a:pPr>
            <a:endParaRPr lang="fa-IR"/>
          </a:p>
        </c:txPr>
      </c:legendEntry>
      <c:layout/>
      <c:overlay val="0"/>
      <c:spPr>
        <a:noFill/>
        <a:ln>
          <a:noFill/>
        </a:ln>
        <a:effectLst/>
      </c:spPr>
      <c:txPr>
        <a:bodyPr rot="0" spcFirstLastPara="1" vertOverflow="ellipsis" vert="horz" wrap="square" anchor="ctr" anchorCtr="1"/>
        <a:lstStyle/>
        <a:p>
          <a:pPr>
            <a:defRPr lang="fa-IR" sz="1200" b="0" i="0" u="none" strike="noStrike" kern="1200" baseline="0">
              <a:solidFill>
                <a:schemeClr val="tx1">
                  <a:lumMod val="65000"/>
                  <a:lumOff val="35000"/>
                </a:schemeClr>
              </a:solidFill>
              <a:latin typeface="+mn-lt"/>
              <a:ea typeface="+mn-ea"/>
              <a:cs typeface="+mn-cs"/>
            </a:defRPr>
          </a:pPr>
          <a:endParaRPr lang="fa-IR"/>
        </a:p>
      </c:txPr>
    </c:legend>
    <c:plotVisOnly val="1"/>
    <c:dispBlanksAs val="gap"/>
    <c:showDLblsOverMax val="0"/>
  </c:chart>
  <c:spPr>
    <a:solidFill>
      <a:schemeClr val="bg1"/>
    </a:solidFill>
    <a:ln>
      <a:solidFill>
        <a:schemeClr val="tx1"/>
      </a:solidFill>
    </a:ln>
    <a:effectLst/>
  </c:spPr>
  <c:txPr>
    <a:bodyPr/>
    <a:lstStyle/>
    <a:p>
      <a:pPr>
        <a:defRPr lang="fa-IR" sz="1200" b="0" i="0" u="none" strike="noStrike" kern="1200" baseline="0">
          <a:solidFill>
            <a:schemeClr val="tx1">
              <a:lumMod val="65000"/>
              <a:lumOff val="35000"/>
            </a:schemeClr>
          </a:solidFill>
          <a:latin typeface="+mn-lt"/>
          <a:ea typeface="+mn-ea"/>
          <a:cs typeface="+mn-cs"/>
        </a:defRPr>
      </a:pPr>
      <a:endParaRPr lang="fa-IR"/>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1">
              <a:defRPr lang="fa-IR" sz="2880" b="0" i="0" u="none" strike="noStrike" kern="1200" spc="0" baseline="0">
                <a:solidFill>
                  <a:prstClr val="black">
                    <a:lumMod val="65000"/>
                    <a:lumOff val="35000"/>
                  </a:prstClr>
                </a:solidFill>
                <a:latin typeface="+mn-lt"/>
                <a:ea typeface="+mn-ea"/>
                <a:cs typeface="+mn-cs"/>
              </a:defRPr>
            </a:pPr>
            <a:r>
              <a:rPr lang="fa-IR"/>
              <a:t>دامنه حرکت مفصل بازو</a:t>
            </a:r>
          </a:p>
        </c:rich>
      </c:tx>
      <c:layout/>
      <c:overlay val="0"/>
      <c:spPr>
        <a:noFill/>
        <a:ln>
          <a:noFill/>
        </a:ln>
        <a:effectLst/>
      </c:spPr>
      <c:txPr>
        <a:bodyPr rot="0" spcFirstLastPara="1" vertOverflow="ellipsis" vert="horz" wrap="square" anchor="ctr" anchorCtr="1"/>
        <a:lstStyle/>
        <a:p>
          <a:pPr algn="ctr" rtl="1">
            <a:defRPr lang="fa-IR" sz="2880" b="0" i="0" u="none" strike="noStrike" kern="1200" spc="0" baseline="0">
              <a:solidFill>
                <a:prstClr val="black">
                  <a:lumMod val="65000"/>
                  <a:lumOff val="35000"/>
                </a:prstClr>
              </a:solidFill>
              <a:latin typeface="+mn-lt"/>
              <a:ea typeface="+mn-ea"/>
              <a:cs typeface="+mn-cs"/>
            </a:defRPr>
          </a:pPr>
          <a:endParaRPr lang="fa-IR"/>
        </a:p>
      </c:txPr>
    </c:title>
    <c:autoTitleDeleted val="0"/>
    <c:plotArea>
      <c:layout/>
      <c:barChart>
        <c:barDir val="col"/>
        <c:grouping val="clustered"/>
        <c:varyColors val="0"/>
        <c:ser>
          <c:idx val="0"/>
          <c:order val="0"/>
          <c:tx>
            <c:strRef>
              <c:f>Sheet2!$H$11</c:f>
              <c:strCache>
                <c:ptCount val="1"/>
                <c:pt idx="0">
                  <c:v>تجربی با کفی</c:v>
                </c:pt>
              </c:strCache>
            </c:strRef>
          </c:tx>
          <c:spPr>
            <a:pattFill prst="diagBrick">
              <a:fgClr>
                <a:schemeClr val="tx1"/>
              </a:fgClr>
              <a:bgClr>
                <a:schemeClr val="bg1"/>
              </a:bgClr>
            </a:pattFill>
            <a:ln>
              <a:solidFill>
                <a:schemeClr val="tx1"/>
              </a:solidFill>
            </a:ln>
            <a:effectLst/>
          </c:spPr>
          <c:invertIfNegative val="0"/>
          <c:errBars>
            <c:errBarType val="both"/>
            <c:errValType val="cust"/>
            <c:noEndCap val="0"/>
            <c:plus>
              <c:numLit>
                <c:formatCode>General</c:formatCode>
                <c:ptCount val="3"/>
                <c:pt idx="0">
                  <c:v>5</c:v>
                </c:pt>
                <c:pt idx="1">
                  <c:v>2</c:v>
                </c:pt>
                <c:pt idx="2">
                  <c:v>8</c:v>
                </c:pt>
              </c:numLit>
            </c:plus>
            <c:minus>
              <c:numLit>
                <c:formatCode>General</c:formatCode>
                <c:ptCount val="1"/>
                <c:pt idx="0">
                  <c:v>1</c:v>
                </c:pt>
              </c:numLit>
            </c:minus>
            <c:spPr>
              <a:noFill/>
              <a:ln w="9525" cap="flat" cmpd="sng" algn="ctr">
                <a:solidFill>
                  <a:schemeClr val="tx1">
                    <a:lumMod val="65000"/>
                    <a:lumOff val="35000"/>
                  </a:schemeClr>
                </a:solidFill>
                <a:round/>
              </a:ln>
              <a:effectLst/>
            </c:spPr>
          </c:errBars>
          <c:cat>
            <c:strRef>
              <c:f>Sheet2!$I$10:$K$10</c:f>
              <c:strCache>
                <c:ptCount val="3"/>
                <c:pt idx="0">
                  <c:v>فلکشن/اکستنشن </c:v>
                </c:pt>
                <c:pt idx="1">
                  <c:v>آبداکشن/آداکشن </c:v>
                </c:pt>
                <c:pt idx="2">
                  <c:v>چرخش</c:v>
                </c:pt>
              </c:strCache>
            </c:strRef>
          </c:cat>
          <c:val>
            <c:numRef>
              <c:f>Sheet2!$I$11:$K$11</c:f>
              <c:numCache>
                <c:formatCode>###0.0000</c:formatCode>
                <c:ptCount val="3"/>
                <c:pt idx="0">
                  <c:v>27.392818119999998</c:v>
                </c:pt>
                <c:pt idx="1">
                  <c:v>10.746767845699999</c:v>
                </c:pt>
                <c:pt idx="2">
                  <c:v>28.073835983999999</c:v>
                </c:pt>
              </c:numCache>
            </c:numRef>
          </c:val>
        </c:ser>
        <c:ser>
          <c:idx val="1"/>
          <c:order val="1"/>
          <c:tx>
            <c:strRef>
              <c:f>Sheet2!$H$12</c:f>
              <c:strCache>
                <c:ptCount val="1"/>
                <c:pt idx="0">
                  <c:v>تجربی بدون کفی</c:v>
                </c:pt>
              </c:strCache>
            </c:strRef>
          </c:tx>
          <c:spPr>
            <a:pattFill prst="ltUpDiag">
              <a:fgClr>
                <a:schemeClr val="tx1"/>
              </a:fgClr>
              <a:bgClr>
                <a:schemeClr val="bg1"/>
              </a:bgClr>
            </a:pattFill>
            <a:ln>
              <a:solidFill>
                <a:schemeClr val="tx1"/>
              </a:solidFill>
            </a:ln>
            <a:effectLst/>
          </c:spPr>
          <c:invertIfNegative val="0"/>
          <c:errBars>
            <c:errBarType val="both"/>
            <c:errValType val="cust"/>
            <c:noEndCap val="0"/>
            <c:plus>
              <c:numLit>
                <c:formatCode>General</c:formatCode>
                <c:ptCount val="3"/>
                <c:pt idx="0">
                  <c:v>8</c:v>
                </c:pt>
                <c:pt idx="1">
                  <c:v>2</c:v>
                </c:pt>
                <c:pt idx="2">
                  <c:v>9</c:v>
                </c:pt>
              </c:numLit>
            </c:plus>
            <c:minus>
              <c:numLit>
                <c:formatCode>General</c:formatCode>
                <c:ptCount val="1"/>
                <c:pt idx="0">
                  <c:v>1</c:v>
                </c:pt>
              </c:numLit>
            </c:minus>
            <c:spPr>
              <a:noFill/>
              <a:ln w="9525" cap="flat" cmpd="sng" algn="ctr">
                <a:solidFill>
                  <a:schemeClr val="tx1">
                    <a:lumMod val="65000"/>
                    <a:lumOff val="35000"/>
                  </a:schemeClr>
                </a:solidFill>
                <a:round/>
              </a:ln>
              <a:effectLst/>
            </c:spPr>
          </c:errBars>
          <c:cat>
            <c:strRef>
              <c:f>Sheet2!$I$10:$K$10</c:f>
              <c:strCache>
                <c:ptCount val="3"/>
                <c:pt idx="0">
                  <c:v>فلکشن/اکستنشن </c:v>
                </c:pt>
                <c:pt idx="1">
                  <c:v>آبداکشن/آداکشن </c:v>
                </c:pt>
                <c:pt idx="2">
                  <c:v>چرخش</c:v>
                </c:pt>
              </c:strCache>
            </c:strRef>
          </c:cat>
          <c:val>
            <c:numRef>
              <c:f>Sheet2!$I$12:$K$12</c:f>
              <c:numCache>
                <c:formatCode>###0.0000</c:formatCode>
                <c:ptCount val="3"/>
                <c:pt idx="0">
                  <c:v>34.632115994000003</c:v>
                </c:pt>
                <c:pt idx="1">
                  <c:v>12.203941764600001</c:v>
                </c:pt>
                <c:pt idx="2">
                  <c:v>29.290820564000001</c:v>
                </c:pt>
              </c:numCache>
            </c:numRef>
          </c:val>
        </c:ser>
        <c:ser>
          <c:idx val="2"/>
          <c:order val="2"/>
          <c:tx>
            <c:strRef>
              <c:f>Sheet2!$H$13</c:f>
              <c:strCache>
                <c:ptCount val="1"/>
                <c:pt idx="0">
                  <c:v>کنترل </c:v>
                </c:pt>
              </c:strCache>
            </c:strRef>
          </c:tx>
          <c:spPr>
            <a:solidFill>
              <a:schemeClr val="bg1">
                <a:lumMod val="65000"/>
              </a:schemeClr>
            </a:solidFill>
            <a:ln>
              <a:solidFill>
                <a:schemeClr val="tx1"/>
              </a:solidFill>
            </a:ln>
            <a:effectLst/>
          </c:spPr>
          <c:invertIfNegative val="0"/>
          <c:errBars>
            <c:errBarType val="both"/>
            <c:errValType val="cust"/>
            <c:noEndCap val="0"/>
            <c:plus>
              <c:numLit>
                <c:formatCode>General</c:formatCode>
                <c:ptCount val="3"/>
                <c:pt idx="0">
                  <c:v>10</c:v>
                </c:pt>
                <c:pt idx="1">
                  <c:v>3</c:v>
                </c:pt>
                <c:pt idx="2">
                  <c:v>5</c:v>
                </c:pt>
              </c:numLit>
            </c:plus>
            <c:minus>
              <c:numLit>
                <c:formatCode>General</c:formatCode>
                <c:ptCount val="1"/>
                <c:pt idx="0">
                  <c:v>1</c:v>
                </c:pt>
              </c:numLit>
            </c:minus>
            <c:spPr>
              <a:noFill/>
              <a:ln w="9525" cap="flat" cmpd="sng" algn="ctr">
                <a:solidFill>
                  <a:schemeClr val="tx1">
                    <a:lumMod val="65000"/>
                    <a:lumOff val="35000"/>
                  </a:schemeClr>
                </a:solidFill>
                <a:round/>
              </a:ln>
              <a:effectLst/>
            </c:spPr>
          </c:errBars>
          <c:cat>
            <c:strRef>
              <c:f>Sheet2!$I$10:$K$10</c:f>
              <c:strCache>
                <c:ptCount val="3"/>
                <c:pt idx="0">
                  <c:v>فلکشن/اکستنشن </c:v>
                </c:pt>
                <c:pt idx="1">
                  <c:v>آبداکشن/آداکشن </c:v>
                </c:pt>
                <c:pt idx="2">
                  <c:v>چرخش</c:v>
                </c:pt>
              </c:strCache>
            </c:strRef>
          </c:cat>
          <c:val>
            <c:numRef>
              <c:f>Sheet2!$I$13:$K$13</c:f>
              <c:numCache>
                <c:formatCode>###0.0000</c:formatCode>
                <c:ptCount val="3"/>
                <c:pt idx="0">
                  <c:v>30.814161495000004</c:v>
                </c:pt>
                <c:pt idx="1">
                  <c:v>10.7265624796</c:v>
                </c:pt>
                <c:pt idx="2">
                  <c:v>19.532244432999999</c:v>
                </c:pt>
              </c:numCache>
            </c:numRef>
          </c:val>
        </c:ser>
        <c:dLbls>
          <c:showLegendKey val="0"/>
          <c:showVal val="0"/>
          <c:showCatName val="0"/>
          <c:showSerName val="0"/>
          <c:showPercent val="0"/>
          <c:showBubbleSize val="0"/>
        </c:dLbls>
        <c:gapWidth val="75"/>
        <c:overlap val="-25"/>
        <c:axId val="197572784"/>
        <c:axId val="197572224"/>
      </c:barChart>
      <c:catAx>
        <c:axId val="19757278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lang="fa-IR" sz="1200" b="0" i="0" u="none" strike="noStrike" kern="1200" spc="0" baseline="0">
                <a:solidFill>
                  <a:prstClr val="black">
                    <a:lumMod val="65000"/>
                    <a:lumOff val="35000"/>
                  </a:prstClr>
                </a:solidFill>
                <a:latin typeface="+mn-lt"/>
                <a:ea typeface="+mn-ea"/>
                <a:cs typeface="+mn-cs"/>
              </a:defRPr>
            </a:pPr>
            <a:endParaRPr lang="fa-IR"/>
          </a:p>
        </c:txPr>
        <c:crossAx val="197572224"/>
        <c:crosses val="autoZero"/>
        <c:auto val="1"/>
        <c:lblAlgn val="ctr"/>
        <c:lblOffset val="100"/>
        <c:noMultiLvlLbl val="0"/>
      </c:catAx>
      <c:valAx>
        <c:axId val="197572224"/>
        <c:scaling>
          <c:orientation val="minMax"/>
        </c:scaling>
        <c:delete val="0"/>
        <c:axPos val="l"/>
        <c:numFmt formatCode="[$-3010000]0" sourceLinked="0"/>
        <c:majorTickMark val="none"/>
        <c:minorTickMark val="none"/>
        <c:tickLblPos val="high"/>
        <c:spPr>
          <a:noFill/>
          <a:ln>
            <a:noFill/>
          </a:ln>
          <a:effectLst/>
        </c:spPr>
        <c:txPr>
          <a:bodyPr rot="-60000000" spcFirstLastPara="1" vertOverflow="ellipsis" vert="horz" wrap="square" anchor="ctr" anchorCtr="1"/>
          <a:lstStyle/>
          <a:p>
            <a:pPr>
              <a:defRPr lang="fa-IR" sz="2400" b="0" i="0" u="none" strike="noStrike" kern="1200" spc="0" baseline="0">
                <a:solidFill>
                  <a:prstClr val="black">
                    <a:lumMod val="65000"/>
                    <a:lumOff val="35000"/>
                  </a:prstClr>
                </a:solidFill>
                <a:latin typeface="+mn-lt"/>
                <a:ea typeface="+mn-ea"/>
                <a:cs typeface="+mn-cs"/>
              </a:defRPr>
            </a:pPr>
            <a:endParaRPr lang="fa-IR"/>
          </a:p>
        </c:txPr>
        <c:crossAx val="19757278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lang="fa-IR" sz="1200" b="0" i="0" u="none" strike="noStrike" kern="1200" spc="0" baseline="0">
              <a:solidFill>
                <a:prstClr val="black">
                  <a:lumMod val="65000"/>
                  <a:lumOff val="35000"/>
                </a:prstClr>
              </a:solidFill>
              <a:latin typeface="+mn-lt"/>
              <a:ea typeface="+mn-ea"/>
              <a:cs typeface="+mn-cs"/>
            </a:defRPr>
          </a:pPr>
          <a:endParaRPr lang="fa-IR"/>
        </a:p>
      </c:txPr>
    </c:legend>
    <c:plotVisOnly val="1"/>
    <c:dispBlanksAs val="gap"/>
    <c:showDLblsOverMax val="0"/>
  </c:chart>
  <c:spPr>
    <a:noFill/>
    <a:ln>
      <a:solidFill>
        <a:schemeClr val="tx1"/>
      </a:solidFill>
    </a:ln>
    <a:effectLst/>
  </c:spPr>
  <c:txPr>
    <a:bodyPr/>
    <a:lstStyle/>
    <a:p>
      <a:pPr algn="ctr" rtl="1">
        <a:defRPr lang="fa-IR" sz="2400" b="0" i="0" u="none" strike="noStrike" kern="1200" spc="0" baseline="0">
          <a:solidFill>
            <a:prstClr val="black">
              <a:lumMod val="65000"/>
              <a:lumOff val="35000"/>
            </a:prstClr>
          </a:solidFill>
          <a:latin typeface="+mn-lt"/>
          <a:ea typeface="+mn-ea"/>
          <a:cs typeface="+mn-cs"/>
        </a:defRPr>
      </a:pPr>
      <a:endParaRPr lang="fa-IR"/>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0.17668</cdr:x>
      <cdr:y>0.11503</cdr:y>
    </cdr:from>
    <cdr:to>
      <cdr:x>0.25258</cdr:x>
      <cdr:y>0.11503</cdr:y>
    </cdr:to>
    <cdr:cxnSp macro="">
      <cdr:nvCxnSpPr>
        <cdr:cNvPr id="3" name="Straight Connector 2"/>
        <cdr:cNvCxnSpPr/>
      </cdr:nvCxnSpPr>
      <cdr:spPr>
        <a:xfrm xmlns:a="http://schemas.openxmlformats.org/drawingml/2006/main">
          <a:off x="1340909" y="294516"/>
          <a:ext cx="576064" cy="0"/>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0.25258</cdr:x>
      <cdr:y>0.11503</cdr:y>
    </cdr:from>
    <cdr:to>
      <cdr:x>0.25258</cdr:x>
      <cdr:y>0.27038</cdr:y>
    </cdr:to>
    <cdr:cxnSp macro="">
      <cdr:nvCxnSpPr>
        <cdr:cNvPr id="9" name="Straight Connector 8"/>
        <cdr:cNvCxnSpPr/>
      </cdr:nvCxnSpPr>
      <cdr:spPr>
        <a:xfrm xmlns:a="http://schemas.openxmlformats.org/drawingml/2006/main">
          <a:off x="1916973" y="294516"/>
          <a:ext cx="0" cy="397741"/>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0.16719</cdr:x>
      <cdr:y>0.11503</cdr:y>
    </cdr:from>
    <cdr:to>
      <cdr:x>0.16719</cdr:x>
      <cdr:y>0.27038</cdr:y>
    </cdr:to>
    <cdr:cxnSp macro="">
      <cdr:nvCxnSpPr>
        <cdr:cNvPr id="11" name="Straight Connector 10"/>
        <cdr:cNvCxnSpPr/>
      </cdr:nvCxnSpPr>
      <cdr:spPr>
        <a:xfrm xmlns:a="http://schemas.openxmlformats.org/drawingml/2006/main" flipV="1">
          <a:off x="1268901" y="294516"/>
          <a:ext cx="0" cy="397741"/>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0.10078</cdr:x>
      <cdr:y>0.11503</cdr:y>
    </cdr:from>
    <cdr:to>
      <cdr:x>0.16719</cdr:x>
      <cdr:y>0.11503</cdr:y>
    </cdr:to>
    <cdr:cxnSp macro="">
      <cdr:nvCxnSpPr>
        <cdr:cNvPr id="13" name="Straight Connector 12"/>
        <cdr:cNvCxnSpPr/>
      </cdr:nvCxnSpPr>
      <cdr:spPr>
        <a:xfrm xmlns:a="http://schemas.openxmlformats.org/drawingml/2006/main" flipH="1">
          <a:off x="764845" y="294516"/>
          <a:ext cx="504056" cy="0"/>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0.10078</cdr:x>
      <cdr:y>0.11503</cdr:y>
    </cdr:from>
    <cdr:to>
      <cdr:x>0.10078</cdr:x>
      <cdr:y>0.30482</cdr:y>
    </cdr:to>
    <cdr:cxnSp macro="">
      <cdr:nvCxnSpPr>
        <cdr:cNvPr id="15" name="Straight Connector 14"/>
        <cdr:cNvCxnSpPr/>
      </cdr:nvCxnSpPr>
      <cdr:spPr>
        <a:xfrm xmlns:a="http://schemas.openxmlformats.org/drawingml/2006/main">
          <a:off x="764845" y="294516"/>
          <a:ext cx="0" cy="485916"/>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0.26538</cdr:x>
      <cdr:y>0.26328</cdr:y>
    </cdr:from>
    <cdr:to>
      <cdr:x>0.26538</cdr:x>
      <cdr:y>0.4205</cdr:y>
    </cdr:to>
    <cdr:cxnSp macro="">
      <cdr:nvCxnSpPr>
        <cdr:cNvPr id="3" name="Straight Connector 2"/>
        <cdr:cNvCxnSpPr/>
      </cdr:nvCxnSpPr>
      <cdr:spPr>
        <a:xfrm xmlns:a="http://schemas.openxmlformats.org/drawingml/2006/main">
          <a:off x="2014135" y="674080"/>
          <a:ext cx="0" cy="402544"/>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userShapes>
</file>

<file path=ppt/drawings/drawing3.xml><?xml version="1.0" encoding="utf-8"?>
<c:userShapes xmlns:c="http://schemas.openxmlformats.org/drawingml/2006/chart">
  <cdr:relSizeAnchor xmlns:cdr="http://schemas.openxmlformats.org/drawingml/2006/chartDrawing">
    <cdr:from>
      <cdr:x>0.17051</cdr:x>
      <cdr:y>0.25425</cdr:y>
    </cdr:from>
    <cdr:to>
      <cdr:x>0.17051</cdr:x>
      <cdr:y>0.29644</cdr:y>
    </cdr:to>
    <cdr:cxnSp macro="">
      <cdr:nvCxnSpPr>
        <cdr:cNvPr id="3" name="Straight Connector 2"/>
        <cdr:cNvCxnSpPr/>
      </cdr:nvCxnSpPr>
      <cdr:spPr>
        <a:xfrm xmlns:a="http://schemas.openxmlformats.org/drawingml/2006/main">
          <a:off x="1294055" y="650959"/>
          <a:ext cx="0" cy="108012"/>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0.17051</cdr:x>
      <cdr:y>0.25425</cdr:y>
    </cdr:from>
    <cdr:to>
      <cdr:x>0.23692</cdr:x>
      <cdr:y>0.25425</cdr:y>
    </cdr:to>
    <cdr:cxnSp macro="">
      <cdr:nvCxnSpPr>
        <cdr:cNvPr id="8" name="Straight Connector 7"/>
        <cdr:cNvCxnSpPr/>
      </cdr:nvCxnSpPr>
      <cdr:spPr>
        <a:xfrm xmlns:a="http://schemas.openxmlformats.org/drawingml/2006/main">
          <a:off x="1294055" y="650959"/>
          <a:ext cx="504056" cy="0"/>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0.23692</cdr:x>
      <cdr:y>0.25425</cdr:y>
    </cdr:from>
    <cdr:to>
      <cdr:x>0.23692</cdr:x>
      <cdr:y>0.43706</cdr:y>
    </cdr:to>
    <cdr:cxnSp macro="">
      <cdr:nvCxnSpPr>
        <cdr:cNvPr id="10" name="Straight Connector 9"/>
        <cdr:cNvCxnSpPr/>
      </cdr:nvCxnSpPr>
      <cdr:spPr>
        <a:xfrm xmlns:a="http://schemas.openxmlformats.org/drawingml/2006/main">
          <a:off x="1798111" y="650959"/>
          <a:ext cx="0" cy="468052"/>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0.17051</cdr:x>
      <cdr:y>0.25425</cdr:y>
    </cdr:from>
    <cdr:to>
      <cdr:x>0.17051</cdr:x>
      <cdr:y>0.29644</cdr:y>
    </cdr:to>
    <cdr:cxnSp macro="">
      <cdr:nvCxnSpPr>
        <cdr:cNvPr id="12" name="Straight Connector 11"/>
        <cdr:cNvCxnSpPr/>
      </cdr:nvCxnSpPr>
      <cdr:spPr>
        <a:xfrm xmlns:a="http://schemas.openxmlformats.org/drawingml/2006/main">
          <a:off x="1294055" y="650959"/>
          <a:ext cx="0" cy="108012"/>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0.10409</cdr:x>
      <cdr:y>0.21206</cdr:y>
    </cdr:from>
    <cdr:to>
      <cdr:x>0.10409</cdr:x>
      <cdr:y>0.29644</cdr:y>
    </cdr:to>
    <cdr:cxnSp macro="">
      <cdr:nvCxnSpPr>
        <cdr:cNvPr id="25" name="Straight Connector 24"/>
        <cdr:cNvCxnSpPr/>
      </cdr:nvCxnSpPr>
      <cdr:spPr>
        <a:xfrm xmlns:a="http://schemas.openxmlformats.org/drawingml/2006/main">
          <a:off x="789999" y="542947"/>
          <a:ext cx="0" cy="216024"/>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0.10409</cdr:x>
      <cdr:y>0.21206</cdr:y>
    </cdr:from>
    <cdr:to>
      <cdr:x>0.24641</cdr:x>
      <cdr:y>0.21206</cdr:y>
    </cdr:to>
    <cdr:cxnSp macro="">
      <cdr:nvCxnSpPr>
        <cdr:cNvPr id="27" name="Straight Connector 26"/>
        <cdr:cNvCxnSpPr/>
      </cdr:nvCxnSpPr>
      <cdr:spPr>
        <a:xfrm xmlns:a="http://schemas.openxmlformats.org/drawingml/2006/main">
          <a:off x="789999" y="542947"/>
          <a:ext cx="1080120" cy="0"/>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0.24641</cdr:x>
      <cdr:y>0.21206</cdr:y>
    </cdr:from>
    <cdr:to>
      <cdr:x>0.24641</cdr:x>
      <cdr:y>0.43706</cdr:y>
    </cdr:to>
    <cdr:cxnSp macro="">
      <cdr:nvCxnSpPr>
        <cdr:cNvPr id="36" name="Straight Connector 35"/>
        <cdr:cNvCxnSpPr/>
      </cdr:nvCxnSpPr>
      <cdr:spPr>
        <a:xfrm xmlns:a="http://schemas.openxmlformats.org/drawingml/2006/main">
          <a:off x="1870119" y="542947"/>
          <a:ext cx="0" cy="576064"/>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userShapes>
</file>

<file path=ppt/drawings/drawing4.xml><?xml version="1.0" encoding="utf-8"?>
<c:userShapes xmlns:c="http://schemas.openxmlformats.org/drawingml/2006/chart">
  <cdr:relSizeAnchor xmlns:cdr="http://schemas.openxmlformats.org/drawingml/2006/chartDrawing">
    <cdr:from>
      <cdr:x>0.75544</cdr:x>
      <cdr:y>0.30877</cdr:y>
    </cdr:from>
    <cdr:to>
      <cdr:x>0.84442</cdr:x>
      <cdr:y>0.30877</cdr:y>
    </cdr:to>
    <cdr:cxnSp macro="">
      <cdr:nvCxnSpPr>
        <cdr:cNvPr id="3" name="Straight Connector 2"/>
        <cdr:cNvCxnSpPr/>
      </cdr:nvCxnSpPr>
      <cdr:spPr>
        <a:xfrm xmlns:a="http://schemas.openxmlformats.org/drawingml/2006/main">
          <a:off x="5733414" y="790539"/>
          <a:ext cx="675298" cy="0"/>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0.84442</cdr:x>
      <cdr:y>0.30877</cdr:y>
    </cdr:from>
    <cdr:to>
      <cdr:x>0.84442</cdr:x>
      <cdr:y>0.47048</cdr:y>
    </cdr:to>
    <cdr:cxnSp macro="">
      <cdr:nvCxnSpPr>
        <cdr:cNvPr id="5" name="Straight Connector 4"/>
        <cdr:cNvCxnSpPr/>
      </cdr:nvCxnSpPr>
      <cdr:spPr>
        <a:xfrm xmlns:a="http://schemas.openxmlformats.org/drawingml/2006/main">
          <a:off x="6408712" y="790539"/>
          <a:ext cx="0" cy="414046"/>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0.75544</cdr:x>
      <cdr:y>0.30877</cdr:y>
    </cdr:from>
    <cdr:to>
      <cdr:x>0.75544</cdr:x>
      <cdr:y>0.38611</cdr:y>
    </cdr:to>
    <cdr:cxnSp macro="">
      <cdr:nvCxnSpPr>
        <cdr:cNvPr id="7" name="Straight Connector 6"/>
        <cdr:cNvCxnSpPr/>
      </cdr:nvCxnSpPr>
      <cdr:spPr>
        <a:xfrm xmlns:a="http://schemas.openxmlformats.org/drawingml/2006/main">
          <a:off x="5733414" y="790539"/>
          <a:ext cx="0" cy="198022"/>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0.67364</cdr:x>
      <cdr:y>0.24549</cdr:y>
    </cdr:from>
    <cdr:to>
      <cdr:x>0.85917</cdr:x>
      <cdr:y>0.24549</cdr:y>
    </cdr:to>
    <cdr:cxnSp macro="">
      <cdr:nvCxnSpPr>
        <cdr:cNvPr id="10" name="Straight Connector 9"/>
        <cdr:cNvCxnSpPr/>
      </cdr:nvCxnSpPr>
      <cdr:spPr>
        <a:xfrm xmlns:a="http://schemas.openxmlformats.org/drawingml/2006/main">
          <a:off x="5112568" y="628521"/>
          <a:ext cx="1408129" cy="0"/>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0.85917</cdr:x>
      <cdr:y>0.24549</cdr:y>
    </cdr:from>
    <cdr:to>
      <cdr:x>0.85917</cdr:x>
      <cdr:y>0.44236</cdr:y>
    </cdr:to>
    <cdr:cxnSp macro="">
      <cdr:nvCxnSpPr>
        <cdr:cNvPr id="13" name="Straight Connector 12"/>
        <cdr:cNvCxnSpPr/>
      </cdr:nvCxnSpPr>
      <cdr:spPr>
        <a:xfrm xmlns:a="http://schemas.openxmlformats.org/drawingml/2006/main">
          <a:off x="6520697" y="628521"/>
          <a:ext cx="0" cy="504056"/>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0.67364</cdr:x>
      <cdr:y>0.24549</cdr:y>
    </cdr:from>
    <cdr:to>
      <cdr:x>0.67364</cdr:x>
      <cdr:y>0.38611</cdr:y>
    </cdr:to>
    <cdr:cxnSp macro="">
      <cdr:nvCxnSpPr>
        <cdr:cNvPr id="15" name="Straight Connector 14"/>
        <cdr:cNvCxnSpPr/>
      </cdr:nvCxnSpPr>
      <cdr:spPr>
        <a:xfrm xmlns:a="http://schemas.openxmlformats.org/drawingml/2006/main">
          <a:off x="5112568" y="628521"/>
          <a:ext cx="0" cy="360040"/>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90236" y="10066261"/>
            <a:ext cx="21422678" cy="6945868"/>
          </a:xfrm>
        </p:spPr>
        <p:txBody>
          <a:bodyPr/>
          <a:lstStyle/>
          <a:p>
            <a:r>
              <a:rPr lang="en-US" smtClean="0"/>
              <a:t>Click to edit Master title style</a:t>
            </a:r>
            <a:endParaRPr lang="fa-IR"/>
          </a:p>
        </p:txBody>
      </p:sp>
      <p:sp>
        <p:nvSpPr>
          <p:cNvPr id="3" name="Subtitle 2"/>
          <p:cNvSpPr>
            <a:spLocks noGrp="1"/>
          </p:cNvSpPr>
          <p:nvPr>
            <p:ph type="subTitle" idx="1"/>
          </p:nvPr>
        </p:nvSpPr>
        <p:spPr>
          <a:xfrm>
            <a:off x="3780473" y="18362295"/>
            <a:ext cx="17642205" cy="8281035"/>
          </a:xfrm>
        </p:spPr>
        <p:txBody>
          <a:bodyPr/>
          <a:lstStyle>
            <a:lvl1pPr marL="0" indent="0" algn="ctr">
              <a:buNone/>
              <a:defRPr>
                <a:solidFill>
                  <a:schemeClr val="tx1">
                    <a:tint val="75000"/>
                  </a:schemeClr>
                </a:solidFill>
              </a:defRPr>
            </a:lvl1pPr>
            <a:lvl2pPr marL="1645920" indent="0" algn="ctr">
              <a:buNone/>
              <a:defRPr>
                <a:solidFill>
                  <a:schemeClr val="tx1">
                    <a:tint val="75000"/>
                  </a:schemeClr>
                </a:solidFill>
              </a:defRPr>
            </a:lvl2pPr>
            <a:lvl3pPr marL="3291840" indent="0" algn="ctr">
              <a:buNone/>
              <a:defRPr>
                <a:solidFill>
                  <a:schemeClr val="tx1">
                    <a:tint val="75000"/>
                  </a:schemeClr>
                </a:solidFill>
              </a:defRPr>
            </a:lvl3pPr>
            <a:lvl4pPr marL="4937760" indent="0" algn="ctr">
              <a:buNone/>
              <a:defRPr>
                <a:solidFill>
                  <a:schemeClr val="tx1">
                    <a:tint val="75000"/>
                  </a:schemeClr>
                </a:solidFill>
              </a:defRPr>
            </a:lvl4pPr>
            <a:lvl5pPr marL="6583680" indent="0" algn="ctr">
              <a:buNone/>
              <a:defRPr>
                <a:solidFill>
                  <a:schemeClr val="tx1">
                    <a:tint val="75000"/>
                  </a:schemeClr>
                </a:solidFill>
              </a:defRPr>
            </a:lvl5pPr>
            <a:lvl6pPr marL="8229600" indent="0" algn="ctr">
              <a:buNone/>
              <a:defRPr>
                <a:solidFill>
                  <a:schemeClr val="tx1">
                    <a:tint val="75000"/>
                  </a:schemeClr>
                </a:solidFill>
              </a:defRPr>
            </a:lvl6pPr>
            <a:lvl7pPr marL="9875520" indent="0" algn="ctr">
              <a:buNone/>
              <a:defRPr>
                <a:solidFill>
                  <a:schemeClr val="tx1">
                    <a:tint val="75000"/>
                  </a:schemeClr>
                </a:solidFill>
              </a:defRPr>
            </a:lvl7pPr>
            <a:lvl8pPr marL="11521440" indent="0" algn="ctr">
              <a:buNone/>
              <a:defRPr>
                <a:solidFill>
                  <a:schemeClr val="tx1">
                    <a:tint val="75000"/>
                  </a:schemeClr>
                </a:solidFill>
              </a:defRPr>
            </a:lvl8pPr>
            <a:lvl9pPr marL="1316736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BC3061FA-7DA5-4D3C-8AD4-D0AD7EAEA630}" type="datetimeFigureOut">
              <a:rPr lang="fa-IR" smtClean="0"/>
              <a:t>04/21/1442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AC9AEC1-976D-4428-A762-981DF2046017}" type="slidenum">
              <a:rPr lang="fa-IR" smtClean="0"/>
              <a:t>‹#›</a:t>
            </a:fld>
            <a:endParaRPr lang="fa-IR"/>
          </a:p>
        </p:txBody>
      </p:sp>
    </p:spTree>
    <p:extLst>
      <p:ext uri="{BB962C8B-B14F-4D97-AF65-F5344CB8AC3E}">
        <p14:creationId xmlns:p14="http://schemas.microsoft.com/office/powerpoint/2010/main" val="15920649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BC3061FA-7DA5-4D3C-8AD4-D0AD7EAEA630}" type="datetimeFigureOut">
              <a:rPr lang="fa-IR" smtClean="0"/>
              <a:t>04/21/1442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AC9AEC1-976D-4428-A762-981DF2046017}" type="slidenum">
              <a:rPr lang="fa-IR" smtClean="0"/>
              <a:t>‹#›</a:t>
            </a:fld>
            <a:endParaRPr lang="fa-IR"/>
          </a:p>
        </p:txBody>
      </p:sp>
    </p:spTree>
    <p:extLst>
      <p:ext uri="{BB962C8B-B14F-4D97-AF65-F5344CB8AC3E}">
        <p14:creationId xmlns:p14="http://schemas.microsoft.com/office/powerpoint/2010/main" val="6728804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0362545" y="6128271"/>
            <a:ext cx="15629453" cy="130643826"/>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3474184" y="6128271"/>
            <a:ext cx="46468308" cy="13064382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BC3061FA-7DA5-4D3C-8AD4-D0AD7EAEA630}" type="datetimeFigureOut">
              <a:rPr lang="fa-IR" smtClean="0"/>
              <a:t>04/21/1442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AC9AEC1-976D-4428-A762-981DF2046017}" type="slidenum">
              <a:rPr lang="fa-IR" smtClean="0"/>
              <a:t>‹#›</a:t>
            </a:fld>
            <a:endParaRPr lang="fa-IR"/>
          </a:p>
        </p:txBody>
      </p:sp>
    </p:spTree>
    <p:extLst>
      <p:ext uri="{BB962C8B-B14F-4D97-AF65-F5344CB8AC3E}">
        <p14:creationId xmlns:p14="http://schemas.microsoft.com/office/powerpoint/2010/main" val="8470014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BC3061FA-7DA5-4D3C-8AD4-D0AD7EAEA630}" type="datetimeFigureOut">
              <a:rPr lang="fa-IR" smtClean="0"/>
              <a:t>04/21/1442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AC9AEC1-976D-4428-A762-981DF2046017}" type="slidenum">
              <a:rPr lang="fa-IR" smtClean="0"/>
              <a:t>‹#›</a:t>
            </a:fld>
            <a:endParaRPr lang="fa-IR"/>
          </a:p>
        </p:txBody>
      </p:sp>
    </p:spTree>
    <p:extLst>
      <p:ext uri="{BB962C8B-B14F-4D97-AF65-F5344CB8AC3E}">
        <p14:creationId xmlns:p14="http://schemas.microsoft.com/office/powerpoint/2010/main" val="7880994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90875" y="20822605"/>
            <a:ext cx="21422678" cy="6435804"/>
          </a:xfrm>
        </p:spPr>
        <p:txBody>
          <a:bodyPr anchor="t"/>
          <a:lstStyle>
            <a:lvl1pPr algn="r">
              <a:defRPr sz="14400" b="1" cap="all"/>
            </a:lvl1pPr>
          </a:lstStyle>
          <a:p>
            <a:r>
              <a:rPr lang="en-US" smtClean="0"/>
              <a:t>Click to edit Master title style</a:t>
            </a:r>
            <a:endParaRPr lang="fa-IR"/>
          </a:p>
        </p:txBody>
      </p:sp>
      <p:sp>
        <p:nvSpPr>
          <p:cNvPr id="3" name="Text Placeholder 2"/>
          <p:cNvSpPr>
            <a:spLocks noGrp="1"/>
          </p:cNvSpPr>
          <p:nvPr>
            <p:ph type="body" idx="1"/>
          </p:nvPr>
        </p:nvSpPr>
        <p:spPr>
          <a:xfrm>
            <a:off x="1990875" y="13734221"/>
            <a:ext cx="21422678" cy="7088384"/>
          </a:xfrm>
        </p:spPr>
        <p:txBody>
          <a:bodyPr anchor="b"/>
          <a:lstStyle>
            <a:lvl1pPr marL="0" indent="0">
              <a:buNone/>
              <a:defRPr sz="7200">
                <a:solidFill>
                  <a:schemeClr val="tx1">
                    <a:tint val="75000"/>
                  </a:schemeClr>
                </a:solidFill>
              </a:defRPr>
            </a:lvl1pPr>
            <a:lvl2pPr marL="1645920" indent="0">
              <a:buNone/>
              <a:defRPr sz="6500">
                <a:solidFill>
                  <a:schemeClr val="tx1">
                    <a:tint val="75000"/>
                  </a:schemeClr>
                </a:solidFill>
              </a:defRPr>
            </a:lvl2pPr>
            <a:lvl3pPr marL="3291840" indent="0">
              <a:buNone/>
              <a:defRPr sz="5800">
                <a:solidFill>
                  <a:schemeClr val="tx1">
                    <a:tint val="75000"/>
                  </a:schemeClr>
                </a:solidFill>
              </a:defRPr>
            </a:lvl3pPr>
            <a:lvl4pPr marL="4937760" indent="0">
              <a:buNone/>
              <a:defRPr sz="5000">
                <a:solidFill>
                  <a:schemeClr val="tx1">
                    <a:tint val="75000"/>
                  </a:schemeClr>
                </a:solidFill>
              </a:defRPr>
            </a:lvl4pPr>
            <a:lvl5pPr marL="6583680" indent="0">
              <a:buNone/>
              <a:defRPr sz="5000">
                <a:solidFill>
                  <a:schemeClr val="tx1">
                    <a:tint val="75000"/>
                  </a:schemeClr>
                </a:solidFill>
              </a:defRPr>
            </a:lvl5pPr>
            <a:lvl6pPr marL="8229600" indent="0">
              <a:buNone/>
              <a:defRPr sz="5000">
                <a:solidFill>
                  <a:schemeClr val="tx1">
                    <a:tint val="75000"/>
                  </a:schemeClr>
                </a:solidFill>
              </a:defRPr>
            </a:lvl6pPr>
            <a:lvl7pPr marL="9875520" indent="0">
              <a:buNone/>
              <a:defRPr sz="5000">
                <a:solidFill>
                  <a:schemeClr val="tx1">
                    <a:tint val="75000"/>
                  </a:schemeClr>
                </a:solidFill>
              </a:defRPr>
            </a:lvl7pPr>
            <a:lvl8pPr marL="11521440" indent="0">
              <a:buNone/>
              <a:defRPr sz="5000">
                <a:solidFill>
                  <a:schemeClr val="tx1">
                    <a:tint val="75000"/>
                  </a:schemeClr>
                </a:solidFill>
              </a:defRPr>
            </a:lvl8pPr>
            <a:lvl9pPr marL="13167360" indent="0">
              <a:buNone/>
              <a:defRPr sz="50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C3061FA-7DA5-4D3C-8AD4-D0AD7EAEA630}" type="datetimeFigureOut">
              <a:rPr lang="fa-IR" smtClean="0"/>
              <a:t>04/21/1442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AC9AEC1-976D-4428-A762-981DF2046017}" type="slidenum">
              <a:rPr lang="fa-IR" smtClean="0"/>
              <a:t>‹#›</a:t>
            </a:fld>
            <a:endParaRPr lang="fa-IR"/>
          </a:p>
        </p:txBody>
      </p:sp>
    </p:spTree>
    <p:extLst>
      <p:ext uri="{BB962C8B-B14F-4D97-AF65-F5344CB8AC3E}">
        <p14:creationId xmlns:p14="http://schemas.microsoft.com/office/powerpoint/2010/main" val="30155794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3474184" y="35726968"/>
            <a:ext cx="31048881" cy="101045127"/>
          </a:xfrm>
        </p:spPr>
        <p:txBody>
          <a:bodyPr/>
          <a:lstStyle>
            <a:lvl1pPr>
              <a:defRPr sz="10100"/>
            </a:lvl1pPr>
            <a:lvl2pPr>
              <a:defRPr sz="8600"/>
            </a:lvl2pPr>
            <a:lvl3pPr>
              <a:defRPr sz="7200"/>
            </a:lvl3pPr>
            <a:lvl4pPr>
              <a:defRPr sz="6500"/>
            </a:lvl4pPr>
            <a:lvl5pPr>
              <a:defRPr sz="6500"/>
            </a:lvl5pPr>
            <a:lvl6pPr>
              <a:defRPr sz="6500"/>
            </a:lvl6pPr>
            <a:lvl7pPr>
              <a:defRPr sz="6500"/>
            </a:lvl7pPr>
            <a:lvl8pPr>
              <a:defRPr sz="6500"/>
            </a:lvl8pPr>
            <a:lvl9pPr>
              <a:defRPr sz="6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34943117" y="35726968"/>
            <a:ext cx="31048881" cy="101045127"/>
          </a:xfrm>
        </p:spPr>
        <p:txBody>
          <a:bodyPr/>
          <a:lstStyle>
            <a:lvl1pPr>
              <a:defRPr sz="10100"/>
            </a:lvl1pPr>
            <a:lvl2pPr>
              <a:defRPr sz="8600"/>
            </a:lvl2pPr>
            <a:lvl3pPr>
              <a:defRPr sz="7200"/>
            </a:lvl3pPr>
            <a:lvl4pPr>
              <a:defRPr sz="6500"/>
            </a:lvl4pPr>
            <a:lvl5pPr>
              <a:defRPr sz="6500"/>
            </a:lvl5pPr>
            <a:lvl6pPr>
              <a:defRPr sz="6500"/>
            </a:lvl6pPr>
            <a:lvl7pPr>
              <a:defRPr sz="6500"/>
            </a:lvl7pPr>
            <a:lvl8pPr>
              <a:defRPr sz="6500"/>
            </a:lvl8pPr>
            <a:lvl9pPr>
              <a:defRPr sz="6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BC3061FA-7DA5-4D3C-8AD4-D0AD7EAEA630}" type="datetimeFigureOut">
              <a:rPr lang="fa-IR" smtClean="0"/>
              <a:t>04/21/1442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AC9AEC1-976D-4428-A762-981DF2046017}" type="slidenum">
              <a:rPr lang="fa-IR" smtClean="0"/>
              <a:t>‹#›</a:t>
            </a:fld>
            <a:endParaRPr lang="fa-IR"/>
          </a:p>
        </p:txBody>
      </p:sp>
    </p:spTree>
    <p:extLst>
      <p:ext uri="{BB962C8B-B14F-4D97-AF65-F5344CB8AC3E}">
        <p14:creationId xmlns:p14="http://schemas.microsoft.com/office/powerpoint/2010/main" val="9340702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60158" y="1297665"/>
            <a:ext cx="22682835" cy="5400675"/>
          </a:xfrm>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1260158" y="7253409"/>
            <a:ext cx="11135768" cy="3022875"/>
          </a:xfrm>
        </p:spPr>
        <p:txBody>
          <a:bodyPr anchor="b"/>
          <a:lstStyle>
            <a:lvl1pPr marL="0" indent="0">
              <a:buNone/>
              <a:defRPr sz="8600" b="1"/>
            </a:lvl1pPr>
            <a:lvl2pPr marL="1645920" indent="0">
              <a:buNone/>
              <a:defRPr sz="7200" b="1"/>
            </a:lvl2pPr>
            <a:lvl3pPr marL="3291840" indent="0">
              <a:buNone/>
              <a:defRPr sz="6500" b="1"/>
            </a:lvl3pPr>
            <a:lvl4pPr marL="4937760" indent="0">
              <a:buNone/>
              <a:defRPr sz="5800" b="1"/>
            </a:lvl4pPr>
            <a:lvl5pPr marL="6583680" indent="0">
              <a:buNone/>
              <a:defRPr sz="5800" b="1"/>
            </a:lvl5pPr>
            <a:lvl6pPr marL="8229600" indent="0">
              <a:buNone/>
              <a:defRPr sz="5800" b="1"/>
            </a:lvl6pPr>
            <a:lvl7pPr marL="9875520" indent="0">
              <a:buNone/>
              <a:defRPr sz="5800" b="1"/>
            </a:lvl7pPr>
            <a:lvl8pPr marL="11521440" indent="0">
              <a:buNone/>
              <a:defRPr sz="5800" b="1"/>
            </a:lvl8pPr>
            <a:lvl9pPr marL="13167360" indent="0">
              <a:buNone/>
              <a:defRPr sz="5800" b="1"/>
            </a:lvl9pPr>
          </a:lstStyle>
          <a:p>
            <a:pPr lvl="0"/>
            <a:r>
              <a:rPr lang="en-US" smtClean="0"/>
              <a:t>Click to edit Master text styles</a:t>
            </a:r>
          </a:p>
        </p:txBody>
      </p:sp>
      <p:sp>
        <p:nvSpPr>
          <p:cNvPr id="4" name="Content Placeholder 3"/>
          <p:cNvSpPr>
            <a:spLocks noGrp="1"/>
          </p:cNvSpPr>
          <p:nvPr>
            <p:ph sz="half" idx="2"/>
          </p:nvPr>
        </p:nvSpPr>
        <p:spPr>
          <a:xfrm>
            <a:off x="1260158" y="10276284"/>
            <a:ext cx="11135768" cy="18669836"/>
          </a:xfrm>
        </p:spPr>
        <p:txBody>
          <a:bodyPr/>
          <a:lstStyle>
            <a:lvl1pPr>
              <a:defRPr sz="8600"/>
            </a:lvl1pPr>
            <a:lvl2pPr>
              <a:defRPr sz="7200"/>
            </a:lvl2pPr>
            <a:lvl3pPr>
              <a:defRPr sz="6500"/>
            </a:lvl3pPr>
            <a:lvl4pPr>
              <a:defRPr sz="5800"/>
            </a:lvl4pPr>
            <a:lvl5pPr>
              <a:defRPr sz="5800"/>
            </a:lvl5pPr>
            <a:lvl6pPr>
              <a:defRPr sz="5800"/>
            </a:lvl6pPr>
            <a:lvl7pPr>
              <a:defRPr sz="5800"/>
            </a:lvl7pPr>
            <a:lvl8pPr>
              <a:defRPr sz="5800"/>
            </a:lvl8pPr>
            <a:lvl9pPr>
              <a:defRPr sz="5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12802852" y="7253409"/>
            <a:ext cx="11140142" cy="3022875"/>
          </a:xfrm>
        </p:spPr>
        <p:txBody>
          <a:bodyPr anchor="b"/>
          <a:lstStyle>
            <a:lvl1pPr marL="0" indent="0">
              <a:buNone/>
              <a:defRPr sz="8600" b="1"/>
            </a:lvl1pPr>
            <a:lvl2pPr marL="1645920" indent="0">
              <a:buNone/>
              <a:defRPr sz="7200" b="1"/>
            </a:lvl2pPr>
            <a:lvl3pPr marL="3291840" indent="0">
              <a:buNone/>
              <a:defRPr sz="6500" b="1"/>
            </a:lvl3pPr>
            <a:lvl4pPr marL="4937760" indent="0">
              <a:buNone/>
              <a:defRPr sz="5800" b="1"/>
            </a:lvl4pPr>
            <a:lvl5pPr marL="6583680" indent="0">
              <a:buNone/>
              <a:defRPr sz="5800" b="1"/>
            </a:lvl5pPr>
            <a:lvl6pPr marL="8229600" indent="0">
              <a:buNone/>
              <a:defRPr sz="5800" b="1"/>
            </a:lvl6pPr>
            <a:lvl7pPr marL="9875520" indent="0">
              <a:buNone/>
              <a:defRPr sz="5800" b="1"/>
            </a:lvl7pPr>
            <a:lvl8pPr marL="11521440" indent="0">
              <a:buNone/>
              <a:defRPr sz="5800" b="1"/>
            </a:lvl8pPr>
            <a:lvl9pPr marL="13167360" indent="0">
              <a:buNone/>
              <a:defRPr sz="5800" b="1"/>
            </a:lvl9pPr>
          </a:lstStyle>
          <a:p>
            <a:pPr lvl="0"/>
            <a:r>
              <a:rPr lang="en-US" smtClean="0"/>
              <a:t>Click to edit Master text styles</a:t>
            </a:r>
          </a:p>
        </p:txBody>
      </p:sp>
      <p:sp>
        <p:nvSpPr>
          <p:cNvPr id="6" name="Content Placeholder 5"/>
          <p:cNvSpPr>
            <a:spLocks noGrp="1"/>
          </p:cNvSpPr>
          <p:nvPr>
            <p:ph sz="quarter" idx="4"/>
          </p:nvPr>
        </p:nvSpPr>
        <p:spPr>
          <a:xfrm>
            <a:off x="12802852" y="10276284"/>
            <a:ext cx="11140142" cy="18669836"/>
          </a:xfrm>
        </p:spPr>
        <p:txBody>
          <a:bodyPr/>
          <a:lstStyle>
            <a:lvl1pPr>
              <a:defRPr sz="8600"/>
            </a:lvl1pPr>
            <a:lvl2pPr>
              <a:defRPr sz="7200"/>
            </a:lvl2pPr>
            <a:lvl3pPr>
              <a:defRPr sz="6500"/>
            </a:lvl3pPr>
            <a:lvl4pPr>
              <a:defRPr sz="5800"/>
            </a:lvl4pPr>
            <a:lvl5pPr>
              <a:defRPr sz="5800"/>
            </a:lvl5pPr>
            <a:lvl6pPr>
              <a:defRPr sz="5800"/>
            </a:lvl6pPr>
            <a:lvl7pPr>
              <a:defRPr sz="5800"/>
            </a:lvl7pPr>
            <a:lvl8pPr>
              <a:defRPr sz="5800"/>
            </a:lvl8pPr>
            <a:lvl9pPr>
              <a:defRPr sz="5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BC3061FA-7DA5-4D3C-8AD4-D0AD7EAEA630}" type="datetimeFigureOut">
              <a:rPr lang="fa-IR" smtClean="0"/>
              <a:t>04/21/1442</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FAC9AEC1-976D-4428-A762-981DF2046017}" type="slidenum">
              <a:rPr lang="fa-IR" smtClean="0"/>
              <a:t>‹#›</a:t>
            </a:fld>
            <a:endParaRPr lang="fa-IR"/>
          </a:p>
        </p:txBody>
      </p:sp>
    </p:spTree>
    <p:extLst>
      <p:ext uri="{BB962C8B-B14F-4D97-AF65-F5344CB8AC3E}">
        <p14:creationId xmlns:p14="http://schemas.microsoft.com/office/powerpoint/2010/main" val="23564258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BC3061FA-7DA5-4D3C-8AD4-D0AD7EAEA630}" type="datetimeFigureOut">
              <a:rPr lang="fa-IR" smtClean="0"/>
              <a:t>04/21/1442</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FAC9AEC1-976D-4428-A762-981DF2046017}" type="slidenum">
              <a:rPr lang="fa-IR" smtClean="0"/>
              <a:t>‹#›</a:t>
            </a:fld>
            <a:endParaRPr lang="fa-IR"/>
          </a:p>
        </p:txBody>
      </p:sp>
    </p:spTree>
    <p:extLst>
      <p:ext uri="{BB962C8B-B14F-4D97-AF65-F5344CB8AC3E}">
        <p14:creationId xmlns:p14="http://schemas.microsoft.com/office/powerpoint/2010/main" val="42865478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3061FA-7DA5-4D3C-8AD4-D0AD7EAEA630}" type="datetimeFigureOut">
              <a:rPr lang="fa-IR" smtClean="0"/>
              <a:t>04/21/1442</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FAC9AEC1-976D-4428-A762-981DF2046017}" type="slidenum">
              <a:rPr lang="fa-IR" smtClean="0"/>
              <a:t>‹#›</a:t>
            </a:fld>
            <a:endParaRPr lang="fa-IR"/>
          </a:p>
        </p:txBody>
      </p:sp>
    </p:spTree>
    <p:extLst>
      <p:ext uri="{BB962C8B-B14F-4D97-AF65-F5344CB8AC3E}">
        <p14:creationId xmlns:p14="http://schemas.microsoft.com/office/powerpoint/2010/main" val="4831699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60159" y="1290161"/>
            <a:ext cx="8291663" cy="5490686"/>
          </a:xfrm>
        </p:spPr>
        <p:txBody>
          <a:bodyPr anchor="b"/>
          <a:lstStyle>
            <a:lvl1pPr algn="r">
              <a:defRPr sz="7200" b="1"/>
            </a:lvl1pPr>
          </a:lstStyle>
          <a:p>
            <a:r>
              <a:rPr lang="en-US" smtClean="0"/>
              <a:t>Click to edit Master title style</a:t>
            </a:r>
            <a:endParaRPr lang="fa-IR"/>
          </a:p>
        </p:txBody>
      </p:sp>
      <p:sp>
        <p:nvSpPr>
          <p:cNvPr id="3" name="Content Placeholder 2"/>
          <p:cNvSpPr>
            <a:spLocks noGrp="1"/>
          </p:cNvSpPr>
          <p:nvPr>
            <p:ph idx="1"/>
          </p:nvPr>
        </p:nvSpPr>
        <p:spPr>
          <a:xfrm>
            <a:off x="9853732" y="1290164"/>
            <a:ext cx="14089261" cy="27655959"/>
          </a:xfrm>
        </p:spPr>
        <p:txBody>
          <a:bodyPr/>
          <a:lstStyle>
            <a:lvl1pPr>
              <a:defRPr sz="11500"/>
            </a:lvl1pPr>
            <a:lvl2pPr>
              <a:defRPr sz="10100"/>
            </a:lvl2pPr>
            <a:lvl3pPr>
              <a:defRPr sz="8600"/>
            </a:lvl3pPr>
            <a:lvl4pPr>
              <a:defRPr sz="7200"/>
            </a:lvl4pPr>
            <a:lvl5pPr>
              <a:defRPr sz="7200"/>
            </a:lvl5pPr>
            <a:lvl6pPr>
              <a:defRPr sz="7200"/>
            </a:lvl6pPr>
            <a:lvl7pPr>
              <a:defRPr sz="7200"/>
            </a:lvl7pPr>
            <a:lvl8pPr>
              <a:defRPr sz="7200"/>
            </a:lvl8pPr>
            <a:lvl9pPr>
              <a:defRPr sz="7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1260159" y="6780850"/>
            <a:ext cx="8291663" cy="22165273"/>
          </a:xfrm>
        </p:spPr>
        <p:txBody>
          <a:bodyPr/>
          <a:lstStyle>
            <a:lvl1pPr marL="0" indent="0">
              <a:buNone/>
              <a:defRPr sz="5000"/>
            </a:lvl1pPr>
            <a:lvl2pPr marL="1645920" indent="0">
              <a:buNone/>
              <a:defRPr sz="4300"/>
            </a:lvl2pPr>
            <a:lvl3pPr marL="3291840" indent="0">
              <a:buNone/>
              <a:defRPr sz="3600"/>
            </a:lvl3pPr>
            <a:lvl4pPr marL="4937760" indent="0">
              <a:buNone/>
              <a:defRPr sz="3200"/>
            </a:lvl4pPr>
            <a:lvl5pPr marL="6583680" indent="0">
              <a:buNone/>
              <a:defRPr sz="3200"/>
            </a:lvl5pPr>
            <a:lvl6pPr marL="8229600" indent="0">
              <a:buNone/>
              <a:defRPr sz="3200"/>
            </a:lvl6pPr>
            <a:lvl7pPr marL="9875520" indent="0">
              <a:buNone/>
              <a:defRPr sz="3200"/>
            </a:lvl7pPr>
            <a:lvl8pPr marL="11521440" indent="0">
              <a:buNone/>
              <a:defRPr sz="3200"/>
            </a:lvl8pPr>
            <a:lvl9pPr marL="13167360" indent="0">
              <a:buNone/>
              <a:defRPr sz="3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3061FA-7DA5-4D3C-8AD4-D0AD7EAEA630}" type="datetimeFigureOut">
              <a:rPr lang="fa-IR" smtClean="0"/>
              <a:t>04/21/1442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AC9AEC1-976D-4428-A762-981DF2046017}" type="slidenum">
              <a:rPr lang="fa-IR" smtClean="0"/>
              <a:t>‹#›</a:t>
            </a:fld>
            <a:endParaRPr lang="fa-IR"/>
          </a:p>
        </p:txBody>
      </p:sp>
    </p:spTree>
    <p:extLst>
      <p:ext uri="{BB962C8B-B14F-4D97-AF65-F5344CB8AC3E}">
        <p14:creationId xmlns:p14="http://schemas.microsoft.com/office/powerpoint/2010/main" val="73347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39994" y="22682835"/>
            <a:ext cx="15121890" cy="2677837"/>
          </a:xfrm>
        </p:spPr>
        <p:txBody>
          <a:bodyPr anchor="b"/>
          <a:lstStyle>
            <a:lvl1pPr algn="r">
              <a:defRPr sz="7200" b="1"/>
            </a:lvl1pPr>
          </a:lstStyle>
          <a:p>
            <a:r>
              <a:rPr lang="en-US" smtClean="0"/>
              <a:t>Click to edit Master title style</a:t>
            </a:r>
            <a:endParaRPr lang="fa-IR"/>
          </a:p>
        </p:txBody>
      </p:sp>
      <p:sp>
        <p:nvSpPr>
          <p:cNvPr id="3" name="Picture Placeholder 2"/>
          <p:cNvSpPr>
            <a:spLocks noGrp="1"/>
          </p:cNvSpPr>
          <p:nvPr>
            <p:ph type="pic" idx="1"/>
          </p:nvPr>
        </p:nvSpPr>
        <p:spPr>
          <a:xfrm>
            <a:off x="4939994" y="2895362"/>
            <a:ext cx="15121890" cy="19442430"/>
          </a:xfrm>
        </p:spPr>
        <p:txBody>
          <a:bodyPr/>
          <a:lstStyle>
            <a:lvl1pPr marL="0" indent="0">
              <a:buNone/>
              <a:defRPr sz="11500"/>
            </a:lvl1pPr>
            <a:lvl2pPr marL="1645920" indent="0">
              <a:buNone/>
              <a:defRPr sz="10100"/>
            </a:lvl2pPr>
            <a:lvl3pPr marL="3291840" indent="0">
              <a:buNone/>
              <a:defRPr sz="8600"/>
            </a:lvl3pPr>
            <a:lvl4pPr marL="4937760" indent="0">
              <a:buNone/>
              <a:defRPr sz="7200"/>
            </a:lvl4pPr>
            <a:lvl5pPr marL="6583680" indent="0">
              <a:buNone/>
              <a:defRPr sz="7200"/>
            </a:lvl5pPr>
            <a:lvl6pPr marL="8229600" indent="0">
              <a:buNone/>
              <a:defRPr sz="7200"/>
            </a:lvl6pPr>
            <a:lvl7pPr marL="9875520" indent="0">
              <a:buNone/>
              <a:defRPr sz="7200"/>
            </a:lvl7pPr>
            <a:lvl8pPr marL="11521440" indent="0">
              <a:buNone/>
              <a:defRPr sz="7200"/>
            </a:lvl8pPr>
            <a:lvl9pPr marL="13167360" indent="0">
              <a:buNone/>
              <a:defRPr sz="7200"/>
            </a:lvl9pPr>
          </a:lstStyle>
          <a:p>
            <a:endParaRPr lang="fa-IR"/>
          </a:p>
        </p:txBody>
      </p:sp>
      <p:sp>
        <p:nvSpPr>
          <p:cNvPr id="4" name="Text Placeholder 3"/>
          <p:cNvSpPr>
            <a:spLocks noGrp="1"/>
          </p:cNvSpPr>
          <p:nvPr>
            <p:ph type="body" sz="half" idx="2"/>
          </p:nvPr>
        </p:nvSpPr>
        <p:spPr>
          <a:xfrm>
            <a:off x="4939994" y="25360672"/>
            <a:ext cx="15121890" cy="3802973"/>
          </a:xfrm>
        </p:spPr>
        <p:txBody>
          <a:bodyPr/>
          <a:lstStyle>
            <a:lvl1pPr marL="0" indent="0">
              <a:buNone/>
              <a:defRPr sz="5000"/>
            </a:lvl1pPr>
            <a:lvl2pPr marL="1645920" indent="0">
              <a:buNone/>
              <a:defRPr sz="4300"/>
            </a:lvl2pPr>
            <a:lvl3pPr marL="3291840" indent="0">
              <a:buNone/>
              <a:defRPr sz="3600"/>
            </a:lvl3pPr>
            <a:lvl4pPr marL="4937760" indent="0">
              <a:buNone/>
              <a:defRPr sz="3200"/>
            </a:lvl4pPr>
            <a:lvl5pPr marL="6583680" indent="0">
              <a:buNone/>
              <a:defRPr sz="3200"/>
            </a:lvl5pPr>
            <a:lvl6pPr marL="8229600" indent="0">
              <a:buNone/>
              <a:defRPr sz="3200"/>
            </a:lvl6pPr>
            <a:lvl7pPr marL="9875520" indent="0">
              <a:buNone/>
              <a:defRPr sz="3200"/>
            </a:lvl7pPr>
            <a:lvl8pPr marL="11521440" indent="0">
              <a:buNone/>
              <a:defRPr sz="3200"/>
            </a:lvl8pPr>
            <a:lvl9pPr marL="13167360" indent="0">
              <a:buNone/>
              <a:defRPr sz="3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3061FA-7DA5-4D3C-8AD4-D0AD7EAEA630}" type="datetimeFigureOut">
              <a:rPr lang="fa-IR" smtClean="0"/>
              <a:t>04/21/1442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AC9AEC1-976D-4428-A762-981DF2046017}" type="slidenum">
              <a:rPr lang="fa-IR" smtClean="0"/>
              <a:t>‹#›</a:t>
            </a:fld>
            <a:endParaRPr lang="fa-IR"/>
          </a:p>
        </p:txBody>
      </p:sp>
    </p:spTree>
    <p:extLst>
      <p:ext uri="{BB962C8B-B14F-4D97-AF65-F5344CB8AC3E}">
        <p14:creationId xmlns:p14="http://schemas.microsoft.com/office/powerpoint/2010/main" val="9419613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60158" y="1297665"/>
            <a:ext cx="22682835" cy="5400675"/>
          </a:xfrm>
          <a:prstGeom prst="rect">
            <a:avLst/>
          </a:prstGeom>
        </p:spPr>
        <p:txBody>
          <a:bodyPr vert="horz" lIns="329184" tIns="164592" rIns="329184" bIns="164592"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1260158" y="7560947"/>
            <a:ext cx="22682835" cy="21385175"/>
          </a:xfrm>
          <a:prstGeom prst="rect">
            <a:avLst/>
          </a:prstGeom>
        </p:spPr>
        <p:txBody>
          <a:bodyPr vert="horz" lIns="329184" tIns="164592" rIns="329184" bIns="164592"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18062258" y="30033756"/>
            <a:ext cx="5880735" cy="1725216"/>
          </a:xfrm>
          <a:prstGeom prst="rect">
            <a:avLst/>
          </a:prstGeom>
        </p:spPr>
        <p:txBody>
          <a:bodyPr vert="horz" lIns="329184" tIns="164592" rIns="329184" bIns="164592" rtlCol="1" anchor="ctr"/>
          <a:lstStyle>
            <a:lvl1pPr algn="r">
              <a:defRPr sz="4300">
                <a:solidFill>
                  <a:schemeClr val="tx1">
                    <a:tint val="75000"/>
                  </a:schemeClr>
                </a:solidFill>
              </a:defRPr>
            </a:lvl1pPr>
          </a:lstStyle>
          <a:p>
            <a:fld id="{BC3061FA-7DA5-4D3C-8AD4-D0AD7EAEA630}" type="datetimeFigureOut">
              <a:rPr lang="fa-IR" smtClean="0"/>
              <a:t>04/21/1442</a:t>
            </a:fld>
            <a:endParaRPr lang="fa-IR"/>
          </a:p>
        </p:txBody>
      </p:sp>
      <p:sp>
        <p:nvSpPr>
          <p:cNvPr id="5" name="Footer Placeholder 4"/>
          <p:cNvSpPr>
            <a:spLocks noGrp="1"/>
          </p:cNvSpPr>
          <p:nvPr>
            <p:ph type="ftr" sz="quarter" idx="3"/>
          </p:nvPr>
        </p:nvSpPr>
        <p:spPr>
          <a:xfrm>
            <a:off x="8611076" y="30033756"/>
            <a:ext cx="7980998" cy="1725216"/>
          </a:xfrm>
          <a:prstGeom prst="rect">
            <a:avLst/>
          </a:prstGeom>
        </p:spPr>
        <p:txBody>
          <a:bodyPr vert="horz" lIns="329184" tIns="164592" rIns="329184" bIns="164592" rtlCol="1" anchor="ctr"/>
          <a:lstStyle>
            <a:lvl1pPr algn="ctr">
              <a:defRPr sz="43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1260158" y="30033756"/>
            <a:ext cx="5880735" cy="1725216"/>
          </a:xfrm>
          <a:prstGeom prst="rect">
            <a:avLst/>
          </a:prstGeom>
        </p:spPr>
        <p:txBody>
          <a:bodyPr vert="horz" lIns="329184" tIns="164592" rIns="329184" bIns="164592" rtlCol="1" anchor="ctr"/>
          <a:lstStyle>
            <a:lvl1pPr algn="l">
              <a:defRPr sz="4300">
                <a:solidFill>
                  <a:schemeClr val="tx1">
                    <a:tint val="75000"/>
                  </a:schemeClr>
                </a:solidFill>
              </a:defRPr>
            </a:lvl1pPr>
          </a:lstStyle>
          <a:p>
            <a:fld id="{FAC9AEC1-976D-4428-A762-981DF2046017}" type="slidenum">
              <a:rPr lang="fa-IR" smtClean="0"/>
              <a:t>‹#›</a:t>
            </a:fld>
            <a:endParaRPr lang="fa-IR"/>
          </a:p>
        </p:txBody>
      </p:sp>
    </p:spTree>
    <p:extLst>
      <p:ext uri="{BB962C8B-B14F-4D97-AF65-F5344CB8AC3E}">
        <p14:creationId xmlns:p14="http://schemas.microsoft.com/office/powerpoint/2010/main" val="27852713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algn="ctr" defTabSz="3291840" rtl="1" eaLnBrk="1" latinLnBrk="0" hangingPunct="1">
        <a:spcBef>
          <a:spcPct val="0"/>
        </a:spcBef>
        <a:buNone/>
        <a:defRPr sz="15800" kern="1200">
          <a:solidFill>
            <a:schemeClr val="tx1"/>
          </a:solidFill>
          <a:latin typeface="+mj-lt"/>
          <a:ea typeface="+mj-ea"/>
          <a:cs typeface="+mj-cs"/>
        </a:defRPr>
      </a:lvl1pPr>
    </p:titleStyle>
    <p:bodyStyle>
      <a:lvl1pPr marL="1234440" indent="-1234440" algn="r" defTabSz="3291840" rtl="1" eaLnBrk="1" latinLnBrk="0" hangingPunct="1">
        <a:spcBef>
          <a:spcPct val="20000"/>
        </a:spcBef>
        <a:buFont typeface="Arial"/>
        <a:buChar char="•"/>
        <a:defRPr sz="11500" kern="1200">
          <a:solidFill>
            <a:schemeClr val="tx1"/>
          </a:solidFill>
          <a:latin typeface="+mn-lt"/>
          <a:ea typeface="+mn-ea"/>
          <a:cs typeface="+mn-cs"/>
        </a:defRPr>
      </a:lvl1pPr>
      <a:lvl2pPr marL="2674620" indent="-1028700" algn="r" defTabSz="3291840" rtl="1" eaLnBrk="1" latinLnBrk="0" hangingPunct="1">
        <a:spcBef>
          <a:spcPct val="20000"/>
        </a:spcBef>
        <a:buFont typeface="Arial"/>
        <a:buChar char="–"/>
        <a:defRPr sz="10100" kern="1200">
          <a:solidFill>
            <a:schemeClr val="tx1"/>
          </a:solidFill>
          <a:latin typeface="+mn-lt"/>
          <a:ea typeface="+mn-ea"/>
          <a:cs typeface="+mn-cs"/>
        </a:defRPr>
      </a:lvl2pPr>
      <a:lvl3pPr marL="4114800" indent="-822960" algn="r" defTabSz="3291840" rtl="1" eaLnBrk="1" latinLnBrk="0" hangingPunct="1">
        <a:spcBef>
          <a:spcPct val="20000"/>
        </a:spcBef>
        <a:buFont typeface="Arial"/>
        <a:buChar char="•"/>
        <a:defRPr sz="8600" kern="1200">
          <a:solidFill>
            <a:schemeClr val="tx1"/>
          </a:solidFill>
          <a:latin typeface="+mn-lt"/>
          <a:ea typeface="+mn-ea"/>
          <a:cs typeface="+mn-cs"/>
        </a:defRPr>
      </a:lvl3pPr>
      <a:lvl4pPr marL="5760720" indent="-822960" algn="r" defTabSz="3291840" rtl="1" eaLnBrk="1" latinLnBrk="0" hangingPunct="1">
        <a:spcBef>
          <a:spcPct val="20000"/>
        </a:spcBef>
        <a:buFont typeface="Arial"/>
        <a:buChar char="–"/>
        <a:defRPr sz="7200" kern="1200">
          <a:solidFill>
            <a:schemeClr val="tx1"/>
          </a:solidFill>
          <a:latin typeface="+mn-lt"/>
          <a:ea typeface="+mn-ea"/>
          <a:cs typeface="+mn-cs"/>
        </a:defRPr>
      </a:lvl4pPr>
      <a:lvl5pPr marL="7406640" indent="-822960" algn="r" defTabSz="3291840" rtl="1" eaLnBrk="1" latinLnBrk="0" hangingPunct="1">
        <a:spcBef>
          <a:spcPct val="20000"/>
        </a:spcBef>
        <a:buFont typeface="Arial"/>
        <a:buChar char="»"/>
        <a:defRPr sz="7200" kern="1200">
          <a:solidFill>
            <a:schemeClr val="tx1"/>
          </a:solidFill>
          <a:latin typeface="+mn-lt"/>
          <a:ea typeface="+mn-ea"/>
          <a:cs typeface="+mn-cs"/>
        </a:defRPr>
      </a:lvl5pPr>
      <a:lvl6pPr marL="9052560" indent="-822960" algn="r" defTabSz="3291840" rtl="1" eaLnBrk="1" latinLnBrk="0" hangingPunct="1">
        <a:spcBef>
          <a:spcPct val="20000"/>
        </a:spcBef>
        <a:buFont typeface="Arial"/>
        <a:buChar char="•"/>
        <a:defRPr sz="7200" kern="1200">
          <a:solidFill>
            <a:schemeClr val="tx1"/>
          </a:solidFill>
          <a:latin typeface="+mn-lt"/>
          <a:ea typeface="+mn-ea"/>
          <a:cs typeface="+mn-cs"/>
        </a:defRPr>
      </a:lvl6pPr>
      <a:lvl7pPr marL="10698480" indent="-822960" algn="r" defTabSz="3291840" rtl="1" eaLnBrk="1" latinLnBrk="0" hangingPunct="1">
        <a:spcBef>
          <a:spcPct val="20000"/>
        </a:spcBef>
        <a:buFont typeface="Arial"/>
        <a:buChar char="•"/>
        <a:defRPr sz="7200" kern="1200">
          <a:solidFill>
            <a:schemeClr val="tx1"/>
          </a:solidFill>
          <a:latin typeface="+mn-lt"/>
          <a:ea typeface="+mn-ea"/>
          <a:cs typeface="+mn-cs"/>
        </a:defRPr>
      </a:lvl7pPr>
      <a:lvl8pPr marL="12344400" indent="-822960" algn="r" defTabSz="3291840" rtl="1" eaLnBrk="1" latinLnBrk="0" hangingPunct="1">
        <a:spcBef>
          <a:spcPct val="20000"/>
        </a:spcBef>
        <a:buFont typeface="Arial"/>
        <a:buChar char="•"/>
        <a:defRPr sz="7200" kern="1200">
          <a:solidFill>
            <a:schemeClr val="tx1"/>
          </a:solidFill>
          <a:latin typeface="+mn-lt"/>
          <a:ea typeface="+mn-ea"/>
          <a:cs typeface="+mn-cs"/>
        </a:defRPr>
      </a:lvl8pPr>
      <a:lvl9pPr marL="13990320" indent="-822960" algn="r" defTabSz="3291840" rtl="1" eaLnBrk="1" latinLnBrk="0" hangingPunct="1">
        <a:spcBef>
          <a:spcPct val="20000"/>
        </a:spcBef>
        <a:buFont typeface="Arial"/>
        <a:buChar char="•"/>
        <a:defRPr sz="7200" kern="1200">
          <a:solidFill>
            <a:schemeClr val="tx1"/>
          </a:solidFill>
          <a:latin typeface="+mn-lt"/>
          <a:ea typeface="+mn-ea"/>
          <a:cs typeface="+mn-cs"/>
        </a:defRPr>
      </a:lvl9pPr>
    </p:bodyStyle>
    <p:otherStyle>
      <a:defPPr>
        <a:defRPr lang="fa-IR"/>
      </a:defPPr>
      <a:lvl1pPr marL="0" algn="r" defTabSz="3291840" rtl="1" eaLnBrk="1" latinLnBrk="0" hangingPunct="1">
        <a:defRPr sz="6500" kern="1200">
          <a:solidFill>
            <a:schemeClr val="tx1"/>
          </a:solidFill>
          <a:latin typeface="+mn-lt"/>
          <a:ea typeface="+mn-ea"/>
          <a:cs typeface="+mn-cs"/>
        </a:defRPr>
      </a:lvl1pPr>
      <a:lvl2pPr marL="1645920" algn="r" defTabSz="3291840" rtl="1" eaLnBrk="1" latinLnBrk="0" hangingPunct="1">
        <a:defRPr sz="6500" kern="1200">
          <a:solidFill>
            <a:schemeClr val="tx1"/>
          </a:solidFill>
          <a:latin typeface="+mn-lt"/>
          <a:ea typeface="+mn-ea"/>
          <a:cs typeface="+mn-cs"/>
        </a:defRPr>
      </a:lvl2pPr>
      <a:lvl3pPr marL="3291840" algn="r" defTabSz="3291840" rtl="1" eaLnBrk="1" latinLnBrk="0" hangingPunct="1">
        <a:defRPr sz="6500" kern="1200">
          <a:solidFill>
            <a:schemeClr val="tx1"/>
          </a:solidFill>
          <a:latin typeface="+mn-lt"/>
          <a:ea typeface="+mn-ea"/>
          <a:cs typeface="+mn-cs"/>
        </a:defRPr>
      </a:lvl3pPr>
      <a:lvl4pPr marL="4937760" algn="r" defTabSz="3291840" rtl="1" eaLnBrk="1" latinLnBrk="0" hangingPunct="1">
        <a:defRPr sz="6500" kern="1200">
          <a:solidFill>
            <a:schemeClr val="tx1"/>
          </a:solidFill>
          <a:latin typeface="+mn-lt"/>
          <a:ea typeface="+mn-ea"/>
          <a:cs typeface="+mn-cs"/>
        </a:defRPr>
      </a:lvl4pPr>
      <a:lvl5pPr marL="6583680" algn="r" defTabSz="3291840" rtl="1" eaLnBrk="1" latinLnBrk="0" hangingPunct="1">
        <a:defRPr sz="6500" kern="1200">
          <a:solidFill>
            <a:schemeClr val="tx1"/>
          </a:solidFill>
          <a:latin typeface="+mn-lt"/>
          <a:ea typeface="+mn-ea"/>
          <a:cs typeface="+mn-cs"/>
        </a:defRPr>
      </a:lvl5pPr>
      <a:lvl6pPr marL="8229600" algn="r" defTabSz="3291840" rtl="1" eaLnBrk="1" latinLnBrk="0" hangingPunct="1">
        <a:defRPr sz="6500" kern="1200">
          <a:solidFill>
            <a:schemeClr val="tx1"/>
          </a:solidFill>
          <a:latin typeface="+mn-lt"/>
          <a:ea typeface="+mn-ea"/>
          <a:cs typeface="+mn-cs"/>
        </a:defRPr>
      </a:lvl6pPr>
      <a:lvl7pPr marL="9875520" algn="r" defTabSz="3291840" rtl="1" eaLnBrk="1" latinLnBrk="0" hangingPunct="1">
        <a:defRPr sz="6500" kern="1200">
          <a:solidFill>
            <a:schemeClr val="tx1"/>
          </a:solidFill>
          <a:latin typeface="+mn-lt"/>
          <a:ea typeface="+mn-ea"/>
          <a:cs typeface="+mn-cs"/>
        </a:defRPr>
      </a:lvl7pPr>
      <a:lvl8pPr marL="11521440" algn="r" defTabSz="3291840" rtl="1" eaLnBrk="1" latinLnBrk="0" hangingPunct="1">
        <a:defRPr sz="6500" kern="1200">
          <a:solidFill>
            <a:schemeClr val="tx1"/>
          </a:solidFill>
          <a:latin typeface="+mn-lt"/>
          <a:ea typeface="+mn-ea"/>
          <a:cs typeface="+mn-cs"/>
        </a:defRPr>
      </a:lvl8pPr>
      <a:lvl9pPr marL="13167360" algn="r" defTabSz="3291840" rtl="1" eaLnBrk="1" latinLnBrk="0" hangingPunct="1">
        <a:defRPr sz="6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4.xml"/><Relationship Id="rId3" Type="http://schemas.openxmlformats.org/officeDocument/2006/relationships/image" Target="../media/image2.jpeg"/><Relationship Id="rId7" Type="http://schemas.openxmlformats.org/officeDocument/2006/relationships/chart" Target="../charts/chart3.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8" name="Picture 4" descr="C:\Users\acer\Desktop\buali7.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47956" y="642715"/>
            <a:ext cx="1732998" cy="2088232"/>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C:\Users\acer\Desktop\81776790-7019278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4298" y="637133"/>
            <a:ext cx="2304256" cy="2093814"/>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3" descr="C:\Users\acer\Desktop\Sport.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52545" y="-71892"/>
            <a:ext cx="19869402" cy="1257348"/>
          </a:xfrm>
          <a:prstGeom prst="rect">
            <a:avLst/>
          </a:prstGeom>
          <a:noFill/>
          <a:extLst>
            <a:ext uri="{909E8E84-426E-40DD-AFC4-6F175D3DCCD1}">
              <a14:hiddenFill xmlns:a14="http://schemas.microsoft.com/office/drawing/2010/main">
                <a:solidFill>
                  <a:srgbClr val="FFFFFF"/>
                </a:solidFill>
              </a14:hiddenFill>
            </a:ext>
          </a:extLst>
        </p:spPr>
      </p:pic>
      <p:sp>
        <p:nvSpPr>
          <p:cNvPr id="13" name="Text Box 103"/>
          <p:cNvSpPr txBox="1">
            <a:spLocks noChangeArrowheads="1"/>
          </p:cNvSpPr>
          <p:nvPr/>
        </p:nvSpPr>
        <p:spPr bwMode="auto">
          <a:xfrm>
            <a:off x="19307639" y="5469436"/>
            <a:ext cx="4968552" cy="857039"/>
          </a:xfrm>
          <a:prstGeom prst="rect">
            <a:avLst/>
          </a:prstGeom>
          <a:ln/>
        </p:spPr>
        <p:style>
          <a:lnRef idx="3">
            <a:schemeClr val="lt1"/>
          </a:lnRef>
          <a:fillRef idx="1">
            <a:schemeClr val="accent5"/>
          </a:fillRef>
          <a:effectRef idx="1">
            <a:schemeClr val="accent5"/>
          </a:effectRef>
          <a:fontRef idx="minor">
            <a:schemeClr val="lt1"/>
          </a:fontRef>
        </p:style>
        <p:txBody>
          <a:bodyPr wrap="square" lIns="117231" tIns="58615" rIns="117231" bIns="58615" anchor="t" anchorCtr="0">
            <a:spAutoFit/>
          </a:bodyPr>
          <a:lstStyle>
            <a:lvl1pPr defTabSz="2674938">
              <a:defRPr sz="5300">
                <a:solidFill>
                  <a:schemeClr val="tx1"/>
                </a:solidFill>
                <a:latin typeface="Arial" charset="0"/>
                <a:cs typeface="Arial" charset="0"/>
              </a:defRPr>
            </a:lvl1pPr>
            <a:lvl2pPr marL="742950" indent="-285750" defTabSz="2674938">
              <a:defRPr sz="5300">
                <a:solidFill>
                  <a:schemeClr val="tx1"/>
                </a:solidFill>
                <a:latin typeface="Arial" charset="0"/>
                <a:cs typeface="Arial" charset="0"/>
              </a:defRPr>
            </a:lvl2pPr>
            <a:lvl3pPr marL="1143000" indent="-228600" defTabSz="2674938">
              <a:defRPr sz="5300">
                <a:solidFill>
                  <a:schemeClr val="tx1"/>
                </a:solidFill>
                <a:latin typeface="Arial" charset="0"/>
                <a:cs typeface="Arial" charset="0"/>
              </a:defRPr>
            </a:lvl3pPr>
            <a:lvl4pPr marL="1600200" indent="-228600" defTabSz="2674938">
              <a:defRPr sz="5300">
                <a:solidFill>
                  <a:schemeClr val="tx1"/>
                </a:solidFill>
                <a:latin typeface="Arial" charset="0"/>
                <a:cs typeface="Arial" charset="0"/>
              </a:defRPr>
            </a:lvl4pPr>
            <a:lvl5pPr marL="2057400" indent="-228600" defTabSz="2674938">
              <a:defRPr sz="5300">
                <a:solidFill>
                  <a:schemeClr val="tx1"/>
                </a:solidFill>
                <a:latin typeface="Arial" charset="0"/>
                <a:cs typeface="Arial" charset="0"/>
              </a:defRPr>
            </a:lvl5pPr>
            <a:lvl6pPr marL="2514600" indent="-228600" algn="l" defTabSz="2674938" rtl="0" eaLnBrk="0" fontAlgn="base" hangingPunct="0">
              <a:spcBef>
                <a:spcPct val="0"/>
              </a:spcBef>
              <a:spcAft>
                <a:spcPct val="0"/>
              </a:spcAft>
              <a:defRPr sz="5300">
                <a:solidFill>
                  <a:schemeClr val="tx1"/>
                </a:solidFill>
                <a:latin typeface="Arial" charset="0"/>
                <a:cs typeface="Arial" charset="0"/>
              </a:defRPr>
            </a:lvl6pPr>
            <a:lvl7pPr marL="2971800" indent="-228600" algn="l" defTabSz="2674938" rtl="0" eaLnBrk="0" fontAlgn="base" hangingPunct="0">
              <a:spcBef>
                <a:spcPct val="0"/>
              </a:spcBef>
              <a:spcAft>
                <a:spcPct val="0"/>
              </a:spcAft>
              <a:defRPr sz="5300">
                <a:solidFill>
                  <a:schemeClr val="tx1"/>
                </a:solidFill>
                <a:latin typeface="Arial" charset="0"/>
                <a:cs typeface="Arial" charset="0"/>
              </a:defRPr>
            </a:lvl7pPr>
            <a:lvl8pPr marL="3429000" indent="-228600" algn="l" defTabSz="2674938" rtl="0" eaLnBrk="0" fontAlgn="base" hangingPunct="0">
              <a:spcBef>
                <a:spcPct val="0"/>
              </a:spcBef>
              <a:spcAft>
                <a:spcPct val="0"/>
              </a:spcAft>
              <a:defRPr sz="5300">
                <a:solidFill>
                  <a:schemeClr val="tx1"/>
                </a:solidFill>
                <a:latin typeface="Arial" charset="0"/>
                <a:cs typeface="Arial" charset="0"/>
              </a:defRPr>
            </a:lvl8pPr>
            <a:lvl9pPr marL="3886200" indent="-228600" algn="l" defTabSz="2674938" rtl="0" eaLnBrk="0" fontAlgn="base" hangingPunct="0">
              <a:spcBef>
                <a:spcPct val="0"/>
              </a:spcBef>
              <a:spcAft>
                <a:spcPct val="0"/>
              </a:spcAft>
              <a:defRPr sz="5300">
                <a:solidFill>
                  <a:schemeClr val="tx1"/>
                </a:solidFill>
                <a:latin typeface="Arial" charset="0"/>
                <a:cs typeface="Arial" charset="0"/>
              </a:defRPr>
            </a:lvl9pPr>
          </a:lstStyle>
          <a:p>
            <a:pPr algn="r" rtl="1" eaLnBrk="1" hangingPunct="1">
              <a:lnSpc>
                <a:spcPct val="150000"/>
              </a:lnSpc>
              <a:spcBef>
                <a:spcPct val="50000"/>
              </a:spcBef>
            </a:pPr>
            <a:r>
              <a:rPr lang="fa-IR" altLang="fa-IR" sz="3200" b="1" dirty="0" smtClean="0">
                <a:cs typeface="B Nazanin" pitchFamily="2" charset="-78"/>
              </a:rPr>
              <a:t>                    چکیده</a:t>
            </a:r>
            <a:endParaRPr lang="en-US" altLang="fa-IR" sz="3200" b="1" dirty="0">
              <a:cs typeface="B Nazanin" pitchFamily="2" charset="-78"/>
            </a:endParaRPr>
          </a:p>
        </p:txBody>
      </p:sp>
      <p:sp>
        <p:nvSpPr>
          <p:cNvPr id="14" name="Rounded Rectangle 88"/>
          <p:cNvSpPr>
            <a:spLocks noChangeArrowheads="1"/>
          </p:cNvSpPr>
          <p:nvPr/>
        </p:nvSpPr>
        <p:spPr bwMode="auto">
          <a:xfrm rot="18900000">
            <a:off x="23465692" y="5211080"/>
            <a:ext cx="540159" cy="573226"/>
          </a:xfrm>
          <a:prstGeom prst="roundRect">
            <a:avLst>
              <a:gd name="adj" fmla="val 16667"/>
            </a:avLst>
          </a:prstGeom>
          <a:ln>
            <a:headEnd/>
            <a:tailEnd/>
          </a:ln>
        </p:spPr>
        <p:style>
          <a:lnRef idx="3">
            <a:schemeClr val="lt1"/>
          </a:lnRef>
          <a:fillRef idx="1">
            <a:schemeClr val="accent6"/>
          </a:fillRef>
          <a:effectRef idx="1">
            <a:schemeClr val="accent6"/>
          </a:effectRef>
          <a:fontRef idx="minor">
            <a:schemeClr val="lt1"/>
          </a:fontRef>
        </p:style>
        <p:txBody>
          <a:bodyPr wrap="none" anchor="ctr"/>
          <a:lstStyle>
            <a:lvl1pPr defTabSz="4483100">
              <a:defRPr sz="5300">
                <a:solidFill>
                  <a:schemeClr val="tx1"/>
                </a:solidFill>
                <a:latin typeface="Arial" panose="020B0604020202020204" pitchFamily="34" charset="0"/>
                <a:cs typeface="Arial" panose="020B0604020202020204" pitchFamily="34" charset="0"/>
              </a:defRPr>
            </a:lvl1pPr>
            <a:lvl2pPr marL="742950" indent="-285750" defTabSz="4483100">
              <a:defRPr sz="5300">
                <a:solidFill>
                  <a:schemeClr val="tx1"/>
                </a:solidFill>
                <a:latin typeface="Arial" panose="020B0604020202020204" pitchFamily="34" charset="0"/>
                <a:cs typeface="Arial" panose="020B0604020202020204" pitchFamily="34" charset="0"/>
              </a:defRPr>
            </a:lvl2pPr>
            <a:lvl3pPr marL="1143000" indent="-228600" defTabSz="4483100">
              <a:defRPr sz="5300">
                <a:solidFill>
                  <a:schemeClr val="tx1"/>
                </a:solidFill>
                <a:latin typeface="Arial" panose="020B0604020202020204" pitchFamily="34" charset="0"/>
                <a:cs typeface="Arial" panose="020B0604020202020204" pitchFamily="34" charset="0"/>
              </a:defRPr>
            </a:lvl3pPr>
            <a:lvl4pPr marL="1600200" indent="-228600" defTabSz="4483100">
              <a:defRPr sz="5300">
                <a:solidFill>
                  <a:schemeClr val="tx1"/>
                </a:solidFill>
                <a:latin typeface="Arial" panose="020B0604020202020204" pitchFamily="34" charset="0"/>
                <a:cs typeface="Arial" panose="020B0604020202020204" pitchFamily="34" charset="0"/>
              </a:defRPr>
            </a:lvl4pPr>
            <a:lvl5pPr marL="2057400" indent="-228600" defTabSz="4483100">
              <a:defRPr sz="5300">
                <a:solidFill>
                  <a:schemeClr val="tx1"/>
                </a:solidFill>
                <a:latin typeface="Arial" panose="020B0604020202020204" pitchFamily="34" charset="0"/>
                <a:cs typeface="Arial" panose="020B0604020202020204" pitchFamily="34" charset="0"/>
              </a:defRPr>
            </a:lvl5pPr>
            <a:lvl6pPr marL="2514600" indent="-228600" defTabSz="4483100" eaLnBrk="0" fontAlgn="base" hangingPunct="0">
              <a:spcBef>
                <a:spcPct val="0"/>
              </a:spcBef>
              <a:spcAft>
                <a:spcPct val="0"/>
              </a:spcAft>
              <a:defRPr sz="5300">
                <a:solidFill>
                  <a:schemeClr val="tx1"/>
                </a:solidFill>
                <a:latin typeface="Arial" panose="020B0604020202020204" pitchFamily="34" charset="0"/>
                <a:cs typeface="Arial" panose="020B0604020202020204" pitchFamily="34" charset="0"/>
              </a:defRPr>
            </a:lvl6pPr>
            <a:lvl7pPr marL="2971800" indent="-228600" defTabSz="4483100" eaLnBrk="0" fontAlgn="base" hangingPunct="0">
              <a:spcBef>
                <a:spcPct val="0"/>
              </a:spcBef>
              <a:spcAft>
                <a:spcPct val="0"/>
              </a:spcAft>
              <a:defRPr sz="5300">
                <a:solidFill>
                  <a:schemeClr val="tx1"/>
                </a:solidFill>
                <a:latin typeface="Arial" panose="020B0604020202020204" pitchFamily="34" charset="0"/>
                <a:cs typeface="Arial" panose="020B0604020202020204" pitchFamily="34" charset="0"/>
              </a:defRPr>
            </a:lvl7pPr>
            <a:lvl8pPr marL="3429000" indent="-228600" defTabSz="4483100" eaLnBrk="0" fontAlgn="base" hangingPunct="0">
              <a:spcBef>
                <a:spcPct val="0"/>
              </a:spcBef>
              <a:spcAft>
                <a:spcPct val="0"/>
              </a:spcAft>
              <a:defRPr sz="5300">
                <a:solidFill>
                  <a:schemeClr val="tx1"/>
                </a:solidFill>
                <a:latin typeface="Arial" panose="020B0604020202020204" pitchFamily="34" charset="0"/>
                <a:cs typeface="Arial" panose="020B0604020202020204" pitchFamily="34" charset="0"/>
              </a:defRPr>
            </a:lvl8pPr>
            <a:lvl9pPr marL="3886200" indent="-228600" defTabSz="4483100" eaLnBrk="0" fontAlgn="base" hangingPunct="0">
              <a:spcBef>
                <a:spcPct val="0"/>
              </a:spcBef>
              <a:spcAft>
                <a:spcPct val="0"/>
              </a:spcAft>
              <a:defRPr sz="5300">
                <a:solidFill>
                  <a:schemeClr val="tx1"/>
                </a:solidFill>
                <a:latin typeface="Arial" panose="020B0604020202020204" pitchFamily="34" charset="0"/>
                <a:cs typeface="Arial" panose="020B0604020202020204" pitchFamily="34" charset="0"/>
              </a:defRPr>
            </a:lvl9pPr>
          </a:lstStyle>
          <a:p>
            <a:pPr algn="ctr" eaLnBrk="1" hangingPunct="1">
              <a:lnSpc>
                <a:spcPct val="150000"/>
              </a:lnSpc>
              <a:defRPr/>
            </a:pPr>
            <a:endParaRPr lang="fa-IR" sz="8900" dirty="0" smtClean="0"/>
          </a:p>
        </p:txBody>
      </p:sp>
      <p:sp>
        <p:nvSpPr>
          <p:cNvPr id="19" name="Text Box 103"/>
          <p:cNvSpPr txBox="1">
            <a:spLocks noChangeArrowheads="1"/>
          </p:cNvSpPr>
          <p:nvPr/>
        </p:nvSpPr>
        <p:spPr bwMode="auto">
          <a:xfrm>
            <a:off x="11574143" y="10536457"/>
            <a:ext cx="4968552" cy="857039"/>
          </a:xfrm>
          <a:prstGeom prst="rect">
            <a:avLst/>
          </a:prstGeom>
          <a:ln/>
        </p:spPr>
        <p:style>
          <a:lnRef idx="3">
            <a:schemeClr val="lt1"/>
          </a:lnRef>
          <a:fillRef idx="1">
            <a:schemeClr val="accent5"/>
          </a:fillRef>
          <a:effectRef idx="1">
            <a:schemeClr val="accent5"/>
          </a:effectRef>
          <a:fontRef idx="minor">
            <a:schemeClr val="lt1"/>
          </a:fontRef>
        </p:style>
        <p:txBody>
          <a:bodyPr wrap="square" lIns="117231" tIns="58615" rIns="117231" bIns="58615">
            <a:spAutoFit/>
          </a:bodyPr>
          <a:lstStyle>
            <a:lvl1pPr defTabSz="2674938">
              <a:defRPr sz="5300">
                <a:solidFill>
                  <a:schemeClr val="tx1"/>
                </a:solidFill>
                <a:latin typeface="Arial" charset="0"/>
                <a:cs typeface="Arial" charset="0"/>
              </a:defRPr>
            </a:lvl1pPr>
            <a:lvl2pPr marL="742950" indent="-285750" defTabSz="2674938">
              <a:defRPr sz="5300">
                <a:solidFill>
                  <a:schemeClr val="tx1"/>
                </a:solidFill>
                <a:latin typeface="Arial" charset="0"/>
                <a:cs typeface="Arial" charset="0"/>
              </a:defRPr>
            </a:lvl2pPr>
            <a:lvl3pPr marL="1143000" indent="-228600" defTabSz="2674938">
              <a:defRPr sz="5300">
                <a:solidFill>
                  <a:schemeClr val="tx1"/>
                </a:solidFill>
                <a:latin typeface="Arial" charset="0"/>
                <a:cs typeface="Arial" charset="0"/>
              </a:defRPr>
            </a:lvl3pPr>
            <a:lvl4pPr marL="1600200" indent="-228600" defTabSz="2674938">
              <a:defRPr sz="5300">
                <a:solidFill>
                  <a:schemeClr val="tx1"/>
                </a:solidFill>
                <a:latin typeface="Arial" charset="0"/>
                <a:cs typeface="Arial" charset="0"/>
              </a:defRPr>
            </a:lvl4pPr>
            <a:lvl5pPr marL="2057400" indent="-228600" defTabSz="2674938">
              <a:defRPr sz="5300">
                <a:solidFill>
                  <a:schemeClr val="tx1"/>
                </a:solidFill>
                <a:latin typeface="Arial" charset="0"/>
                <a:cs typeface="Arial" charset="0"/>
              </a:defRPr>
            </a:lvl5pPr>
            <a:lvl6pPr marL="2514600" indent="-228600" algn="l" defTabSz="2674938" rtl="0" eaLnBrk="0" fontAlgn="base" hangingPunct="0">
              <a:spcBef>
                <a:spcPct val="0"/>
              </a:spcBef>
              <a:spcAft>
                <a:spcPct val="0"/>
              </a:spcAft>
              <a:defRPr sz="5300">
                <a:solidFill>
                  <a:schemeClr val="tx1"/>
                </a:solidFill>
                <a:latin typeface="Arial" charset="0"/>
                <a:cs typeface="Arial" charset="0"/>
              </a:defRPr>
            </a:lvl6pPr>
            <a:lvl7pPr marL="2971800" indent="-228600" algn="l" defTabSz="2674938" rtl="0" eaLnBrk="0" fontAlgn="base" hangingPunct="0">
              <a:spcBef>
                <a:spcPct val="0"/>
              </a:spcBef>
              <a:spcAft>
                <a:spcPct val="0"/>
              </a:spcAft>
              <a:defRPr sz="5300">
                <a:solidFill>
                  <a:schemeClr val="tx1"/>
                </a:solidFill>
                <a:latin typeface="Arial" charset="0"/>
                <a:cs typeface="Arial" charset="0"/>
              </a:defRPr>
            </a:lvl7pPr>
            <a:lvl8pPr marL="3429000" indent="-228600" algn="l" defTabSz="2674938" rtl="0" eaLnBrk="0" fontAlgn="base" hangingPunct="0">
              <a:spcBef>
                <a:spcPct val="0"/>
              </a:spcBef>
              <a:spcAft>
                <a:spcPct val="0"/>
              </a:spcAft>
              <a:defRPr sz="5300">
                <a:solidFill>
                  <a:schemeClr val="tx1"/>
                </a:solidFill>
                <a:latin typeface="Arial" charset="0"/>
                <a:cs typeface="Arial" charset="0"/>
              </a:defRPr>
            </a:lvl8pPr>
            <a:lvl9pPr marL="3886200" indent="-228600" algn="l" defTabSz="2674938" rtl="0" eaLnBrk="0" fontAlgn="base" hangingPunct="0">
              <a:spcBef>
                <a:spcPct val="0"/>
              </a:spcBef>
              <a:spcAft>
                <a:spcPct val="0"/>
              </a:spcAft>
              <a:defRPr sz="5300">
                <a:solidFill>
                  <a:schemeClr val="tx1"/>
                </a:solidFill>
                <a:latin typeface="Arial" charset="0"/>
                <a:cs typeface="Arial" charset="0"/>
              </a:defRPr>
            </a:lvl9pPr>
          </a:lstStyle>
          <a:p>
            <a:pPr algn="ctr" rtl="1" eaLnBrk="1" hangingPunct="1">
              <a:lnSpc>
                <a:spcPct val="150000"/>
              </a:lnSpc>
              <a:spcBef>
                <a:spcPct val="50000"/>
              </a:spcBef>
            </a:pPr>
            <a:r>
              <a:rPr lang="fa-IR" altLang="fa-IR" sz="3200" b="1" dirty="0" smtClean="0">
                <a:cs typeface="B Nazanin" pitchFamily="2" charset="-78"/>
              </a:rPr>
              <a:t>نتایج</a:t>
            </a:r>
            <a:endParaRPr lang="en-US" altLang="fa-IR" sz="3200" b="1" dirty="0">
              <a:cs typeface="B Nazanin" pitchFamily="2" charset="-78"/>
            </a:endParaRPr>
          </a:p>
        </p:txBody>
      </p:sp>
      <p:sp>
        <p:nvSpPr>
          <p:cNvPr id="20" name="Rounded Rectangle 88"/>
          <p:cNvSpPr>
            <a:spLocks noChangeArrowheads="1"/>
          </p:cNvSpPr>
          <p:nvPr/>
        </p:nvSpPr>
        <p:spPr bwMode="auto">
          <a:xfrm rot="18900000">
            <a:off x="15666020" y="10331439"/>
            <a:ext cx="540159" cy="573226"/>
          </a:xfrm>
          <a:prstGeom prst="roundRect">
            <a:avLst>
              <a:gd name="adj" fmla="val 16667"/>
            </a:avLst>
          </a:prstGeom>
          <a:ln>
            <a:headEnd/>
            <a:tailEnd/>
          </a:ln>
        </p:spPr>
        <p:style>
          <a:lnRef idx="3">
            <a:schemeClr val="lt1"/>
          </a:lnRef>
          <a:fillRef idx="1">
            <a:schemeClr val="accent6"/>
          </a:fillRef>
          <a:effectRef idx="1">
            <a:schemeClr val="accent6"/>
          </a:effectRef>
          <a:fontRef idx="minor">
            <a:schemeClr val="lt1"/>
          </a:fontRef>
        </p:style>
        <p:txBody>
          <a:bodyPr wrap="none" anchor="ctr"/>
          <a:lstStyle>
            <a:lvl1pPr defTabSz="4483100">
              <a:defRPr sz="5300">
                <a:solidFill>
                  <a:schemeClr val="tx1"/>
                </a:solidFill>
                <a:latin typeface="Arial" panose="020B0604020202020204" pitchFamily="34" charset="0"/>
                <a:cs typeface="Arial" panose="020B0604020202020204" pitchFamily="34" charset="0"/>
              </a:defRPr>
            </a:lvl1pPr>
            <a:lvl2pPr marL="742950" indent="-285750" defTabSz="4483100">
              <a:defRPr sz="5300">
                <a:solidFill>
                  <a:schemeClr val="tx1"/>
                </a:solidFill>
                <a:latin typeface="Arial" panose="020B0604020202020204" pitchFamily="34" charset="0"/>
                <a:cs typeface="Arial" panose="020B0604020202020204" pitchFamily="34" charset="0"/>
              </a:defRPr>
            </a:lvl2pPr>
            <a:lvl3pPr marL="1143000" indent="-228600" defTabSz="4483100">
              <a:defRPr sz="5300">
                <a:solidFill>
                  <a:schemeClr val="tx1"/>
                </a:solidFill>
                <a:latin typeface="Arial" panose="020B0604020202020204" pitchFamily="34" charset="0"/>
                <a:cs typeface="Arial" panose="020B0604020202020204" pitchFamily="34" charset="0"/>
              </a:defRPr>
            </a:lvl3pPr>
            <a:lvl4pPr marL="1600200" indent="-228600" defTabSz="4483100">
              <a:defRPr sz="5300">
                <a:solidFill>
                  <a:schemeClr val="tx1"/>
                </a:solidFill>
                <a:latin typeface="Arial" panose="020B0604020202020204" pitchFamily="34" charset="0"/>
                <a:cs typeface="Arial" panose="020B0604020202020204" pitchFamily="34" charset="0"/>
              </a:defRPr>
            </a:lvl4pPr>
            <a:lvl5pPr marL="2057400" indent="-228600" defTabSz="4483100">
              <a:defRPr sz="5300">
                <a:solidFill>
                  <a:schemeClr val="tx1"/>
                </a:solidFill>
                <a:latin typeface="Arial" panose="020B0604020202020204" pitchFamily="34" charset="0"/>
                <a:cs typeface="Arial" panose="020B0604020202020204" pitchFamily="34" charset="0"/>
              </a:defRPr>
            </a:lvl5pPr>
            <a:lvl6pPr marL="2514600" indent="-228600" defTabSz="4483100" eaLnBrk="0" fontAlgn="base" hangingPunct="0">
              <a:spcBef>
                <a:spcPct val="0"/>
              </a:spcBef>
              <a:spcAft>
                <a:spcPct val="0"/>
              </a:spcAft>
              <a:defRPr sz="5300">
                <a:solidFill>
                  <a:schemeClr val="tx1"/>
                </a:solidFill>
                <a:latin typeface="Arial" panose="020B0604020202020204" pitchFamily="34" charset="0"/>
                <a:cs typeface="Arial" panose="020B0604020202020204" pitchFamily="34" charset="0"/>
              </a:defRPr>
            </a:lvl6pPr>
            <a:lvl7pPr marL="2971800" indent="-228600" defTabSz="4483100" eaLnBrk="0" fontAlgn="base" hangingPunct="0">
              <a:spcBef>
                <a:spcPct val="0"/>
              </a:spcBef>
              <a:spcAft>
                <a:spcPct val="0"/>
              </a:spcAft>
              <a:defRPr sz="5300">
                <a:solidFill>
                  <a:schemeClr val="tx1"/>
                </a:solidFill>
                <a:latin typeface="Arial" panose="020B0604020202020204" pitchFamily="34" charset="0"/>
                <a:cs typeface="Arial" panose="020B0604020202020204" pitchFamily="34" charset="0"/>
              </a:defRPr>
            </a:lvl7pPr>
            <a:lvl8pPr marL="3429000" indent="-228600" defTabSz="4483100" eaLnBrk="0" fontAlgn="base" hangingPunct="0">
              <a:spcBef>
                <a:spcPct val="0"/>
              </a:spcBef>
              <a:spcAft>
                <a:spcPct val="0"/>
              </a:spcAft>
              <a:defRPr sz="5300">
                <a:solidFill>
                  <a:schemeClr val="tx1"/>
                </a:solidFill>
                <a:latin typeface="Arial" panose="020B0604020202020204" pitchFamily="34" charset="0"/>
                <a:cs typeface="Arial" panose="020B0604020202020204" pitchFamily="34" charset="0"/>
              </a:defRPr>
            </a:lvl8pPr>
            <a:lvl9pPr marL="3886200" indent="-228600" defTabSz="4483100" eaLnBrk="0" fontAlgn="base" hangingPunct="0">
              <a:spcBef>
                <a:spcPct val="0"/>
              </a:spcBef>
              <a:spcAft>
                <a:spcPct val="0"/>
              </a:spcAft>
              <a:defRPr sz="5300">
                <a:solidFill>
                  <a:schemeClr val="tx1"/>
                </a:solidFill>
                <a:latin typeface="Arial" panose="020B0604020202020204" pitchFamily="34" charset="0"/>
                <a:cs typeface="Arial" panose="020B0604020202020204" pitchFamily="34" charset="0"/>
              </a:defRPr>
            </a:lvl9pPr>
          </a:lstStyle>
          <a:p>
            <a:pPr algn="ctr" eaLnBrk="1" hangingPunct="1">
              <a:lnSpc>
                <a:spcPct val="150000"/>
              </a:lnSpc>
              <a:defRPr/>
            </a:pPr>
            <a:endParaRPr lang="fa-IR" sz="8900" dirty="0" smtClean="0"/>
          </a:p>
        </p:txBody>
      </p:sp>
      <p:sp>
        <p:nvSpPr>
          <p:cNvPr id="23" name="TextBox 22"/>
          <p:cNvSpPr txBox="1"/>
          <p:nvPr/>
        </p:nvSpPr>
        <p:spPr>
          <a:xfrm>
            <a:off x="17048338" y="20182709"/>
            <a:ext cx="7068076" cy="7863840"/>
          </a:xfrm>
          <a:prstGeom prst="rect">
            <a:avLst/>
          </a:prstGeom>
          <a:ln/>
        </p:spPr>
        <p:style>
          <a:lnRef idx="2">
            <a:schemeClr val="accent6"/>
          </a:lnRef>
          <a:fillRef idx="1">
            <a:schemeClr val="lt1"/>
          </a:fillRef>
          <a:effectRef idx="0">
            <a:schemeClr val="accent6"/>
          </a:effectRef>
          <a:fontRef idx="minor">
            <a:schemeClr val="dk1"/>
          </a:fontRef>
        </p:style>
        <p:txBody>
          <a:bodyPr wrap="square" lIns="69928" tIns="34964" rIns="69928" bIns="34964">
            <a:spAutoFit/>
          </a:bodyPr>
          <a:lstStyle/>
          <a:p>
            <a:pPr algn="just" defTabSz="620713" rtl="1" eaLnBrk="1" hangingPunct="1">
              <a:lnSpc>
                <a:spcPct val="300000"/>
              </a:lnSpc>
              <a:spcBef>
                <a:spcPct val="50000"/>
              </a:spcBef>
              <a:defRPr/>
            </a:pPr>
            <a:endParaRPr lang="fa-IR" sz="3000" dirty="0" smtClean="0">
              <a:cs typeface="B Nazanin" panose="00000400000000000000" pitchFamily="2" charset="-78"/>
            </a:endParaRPr>
          </a:p>
          <a:p>
            <a:pPr algn="just" defTabSz="620713" rtl="1" eaLnBrk="1" hangingPunct="1">
              <a:lnSpc>
                <a:spcPct val="300000"/>
              </a:lnSpc>
              <a:spcBef>
                <a:spcPct val="50000"/>
              </a:spcBef>
              <a:defRPr/>
            </a:pPr>
            <a:endParaRPr lang="fa-IR" sz="3000" dirty="0">
              <a:cs typeface="B Nazanin" panose="00000400000000000000" pitchFamily="2" charset="-78"/>
            </a:endParaRPr>
          </a:p>
          <a:p>
            <a:pPr algn="just" defTabSz="620713" rtl="1" eaLnBrk="1" hangingPunct="1">
              <a:lnSpc>
                <a:spcPct val="300000"/>
              </a:lnSpc>
              <a:spcBef>
                <a:spcPct val="50000"/>
              </a:spcBef>
              <a:defRPr/>
            </a:pPr>
            <a:endParaRPr lang="fa-IR" sz="3000" dirty="0" smtClean="0">
              <a:cs typeface="B Nazanin" panose="00000400000000000000" pitchFamily="2" charset="-78"/>
            </a:endParaRPr>
          </a:p>
          <a:p>
            <a:pPr algn="just" defTabSz="620713" rtl="1" eaLnBrk="1" hangingPunct="1">
              <a:lnSpc>
                <a:spcPct val="300000"/>
              </a:lnSpc>
              <a:spcBef>
                <a:spcPct val="50000"/>
              </a:spcBef>
              <a:defRPr/>
            </a:pPr>
            <a:endParaRPr lang="fa-IR" sz="3000" dirty="0">
              <a:cs typeface="B Nazanin" panose="00000400000000000000" pitchFamily="2" charset="-78"/>
            </a:endParaRPr>
          </a:p>
          <a:p>
            <a:pPr algn="just" defTabSz="620713" rtl="1" eaLnBrk="1" hangingPunct="1">
              <a:lnSpc>
                <a:spcPct val="300000"/>
              </a:lnSpc>
              <a:spcBef>
                <a:spcPct val="50000"/>
              </a:spcBef>
              <a:defRPr/>
            </a:pPr>
            <a:endParaRPr lang="fa-IR" sz="3000" dirty="0">
              <a:cs typeface="B Nazanin" panose="00000400000000000000" pitchFamily="2" charset="-78"/>
            </a:endParaRPr>
          </a:p>
        </p:txBody>
      </p:sp>
      <p:sp>
        <p:nvSpPr>
          <p:cNvPr id="24" name="Text Box 103"/>
          <p:cNvSpPr txBox="1">
            <a:spLocks noChangeArrowheads="1"/>
          </p:cNvSpPr>
          <p:nvPr/>
        </p:nvSpPr>
        <p:spPr bwMode="auto">
          <a:xfrm>
            <a:off x="18717509" y="19416168"/>
            <a:ext cx="5385307" cy="857039"/>
          </a:xfrm>
          <a:prstGeom prst="rect">
            <a:avLst/>
          </a:prstGeom>
          <a:ln/>
        </p:spPr>
        <p:style>
          <a:lnRef idx="3">
            <a:schemeClr val="lt1"/>
          </a:lnRef>
          <a:fillRef idx="1">
            <a:schemeClr val="accent5"/>
          </a:fillRef>
          <a:effectRef idx="1">
            <a:schemeClr val="accent5"/>
          </a:effectRef>
          <a:fontRef idx="minor">
            <a:schemeClr val="lt1"/>
          </a:fontRef>
        </p:style>
        <p:txBody>
          <a:bodyPr wrap="square" lIns="117231" tIns="58615" rIns="117231" bIns="58615">
            <a:spAutoFit/>
          </a:bodyPr>
          <a:lstStyle>
            <a:lvl1pPr defTabSz="2674938">
              <a:defRPr sz="5300">
                <a:solidFill>
                  <a:schemeClr val="tx1"/>
                </a:solidFill>
                <a:latin typeface="Arial" charset="0"/>
                <a:cs typeface="Arial" charset="0"/>
              </a:defRPr>
            </a:lvl1pPr>
            <a:lvl2pPr marL="742950" indent="-285750" defTabSz="2674938">
              <a:defRPr sz="5300">
                <a:solidFill>
                  <a:schemeClr val="tx1"/>
                </a:solidFill>
                <a:latin typeface="Arial" charset="0"/>
                <a:cs typeface="Arial" charset="0"/>
              </a:defRPr>
            </a:lvl2pPr>
            <a:lvl3pPr marL="1143000" indent="-228600" defTabSz="2674938">
              <a:defRPr sz="5300">
                <a:solidFill>
                  <a:schemeClr val="tx1"/>
                </a:solidFill>
                <a:latin typeface="Arial" charset="0"/>
                <a:cs typeface="Arial" charset="0"/>
              </a:defRPr>
            </a:lvl3pPr>
            <a:lvl4pPr marL="1600200" indent="-228600" defTabSz="2674938">
              <a:defRPr sz="5300">
                <a:solidFill>
                  <a:schemeClr val="tx1"/>
                </a:solidFill>
                <a:latin typeface="Arial" charset="0"/>
                <a:cs typeface="Arial" charset="0"/>
              </a:defRPr>
            </a:lvl4pPr>
            <a:lvl5pPr marL="2057400" indent="-228600" defTabSz="2674938">
              <a:defRPr sz="5300">
                <a:solidFill>
                  <a:schemeClr val="tx1"/>
                </a:solidFill>
                <a:latin typeface="Arial" charset="0"/>
                <a:cs typeface="Arial" charset="0"/>
              </a:defRPr>
            </a:lvl5pPr>
            <a:lvl6pPr marL="2514600" indent="-228600" algn="l" defTabSz="2674938" rtl="0" eaLnBrk="0" fontAlgn="base" hangingPunct="0">
              <a:spcBef>
                <a:spcPct val="0"/>
              </a:spcBef>
              <a:spcAft>
                <a:spcPct val="0"/>
              </a:spcAft>
              <a:defRPr sz="5300">
                <a:solidFill>
                  <a:schemeClr val="tx1"/>
                </a:solidFill>
                <a:latin typeface="Arial" charset="0"/>
                <a:cs typeface="Arial" charset="0"/>
              </a:defRPr>
            </a:lvl6pPr>
            <a:lvl7pPr marL="2971800" indent="-228600" algn="l" defTabSz="2674938" rtl="0" eaLnBrk="0" fontAlgn="base" hangingPunct="0">
              <a:spcBef>
                <a:spcPct val="0"/>
              </a:spcBef>
              <a:spcAft>
                <a:spcPct val="0"/>
              </a:spcAft>
              <a:defRPr sz="5300">
                <a:solidFill>
                  <a:schemeClr val="tx1"/>
                </a:solidFill>
                <a:latin typeface="Arial" charset="0"/>
                <a:cs typeface="Arial" charset="0"/>
              </a:defRPr>
            </a:lvl7pPr>
            <a:lvl8pPr marL="3429000" indent="-228600" algn="l" defTabSz="2674938" rtl="0" eaLnBrk="0" fontAlgn="base" hangingPunct="0">
              <a:spcBef>
                <a:spcPct val="0"/>
              </a:spcBef>
              <a:spcAft>
                <a:spcPct val="0"/>
              </a:spcAft>
              <a:defRPr sz="5300">
                <a:solidFill>
                  <a:schemeClr val="tx1"/>
                </a:solidFill>
                <a:latin typeface="Arial" charset="0"/>
                <a:cs typeface="Arial" charset="0"/>
              </a:defRPr>
            </a:lvl8pPr>
            <a:lvl9pPr marL="3886200" indent="-228600" algn="l" defTabSz="2674938" rtl="0" eaLnBrk="0" fontAlgn="base" hangingPunct="0">
              <a:spcBef>
                <a:spcPct val="0"/>
              </a:spcBef>
              <a:spcAft>
                <a:spcPct val="0"/>
              </a:spcAft>
              <a:defRPr sz="5300">
                <a:solidFill>
                  <a:schemeClr val="tx1"/>
                </a:solidFill>
                <a:latin typeface="Arial" charset="0"/>
                <a:cs typeface="Arial" charset="0"/>
              </a:defRPr>
            </a:lvl9pPr>
          </a:lstStyle>
          <a:p>
            <a:pPr algn="ctr" rtl="1" eaLnBrk="1" hangingPunct="1">
              <a:lnSpc>
                <a:spcPct val="150000"/>
              </a:lnSpc>
              <a:spcBef>
                <a:spcPct val="50000"/>
              </a:spcBef>
            </a:pPr>
            <a:r>
              <a:rPr lang="fa-IR" altLang="fa-IR" sz="3200" b="1" dirty="0" smtClean="0">
                <a:cs typeface="B Nazanin" pitchFamily="2" charset="-78"/>
              </a:rPr>
              <a:t>      مواد و روشها</a:t>
            </a:r>
            <a:endParaRPr lang="en-US" altLang="fa-IR" sz="3200" b="1" dirty="0">
              <a:cs typeface="B Nazanin" pitchFamily="2" charset="-78"/>
            </a:endParaRPr>
          </a:p>
        </p:txBody>
      </p:sp>
      <p:sp>
        <p:nvSpPr>
          <p:cNvPr id="25" name="Rounded Rectangle 88"/>
          <p:cNvSpPr>
            <a:spLocks noChangeArrowheads="1"/>
          </p:cNvSpPr>
          <p:nvPr/>
        </p:nvSpPr>
        <p:spPr bwMode="auto">
          <a:xfrm rot="18900000">
            <a:off x="23330817" y="19319246"/>
            <a:ext cx="540159" cy="573226"/>
          </a:xfrm>
          <a:prstGeom prst="roundRect">
            <a:avLst>
              <a:gd name="adj" fmla="val 16667"/>
            </a:avLst>
          </a:prstGeom>
          <a:ln>
            <a:headEnd/>
            <a:tailEnd/>
          </a:ln>
        </p:spPr>
        <p:style>
          <a:lnRef idx="3">
            <a:schemeClr val="lt1"/>
          </a:lnRef>
          <a:fillRef idx="1">
            <a:schemeClr val="accent6"/>
          </a:fillRef>
          <a:effectRef idx="1">
            <a:schemeClr val="accent6"/>
          </a:effectRef>
          <a:fontRef idx="minor">
            <a:schemeClr val="lt1"/>
          </a:fontRef>
        </p:style>
        <p:txBody>
          <a:bodyPr wrap="none" anchor="ctr"/>
          <a:lstStyle>
            <a:lvl1pPr defTabSz="4483100">
              <a:defRPr sz="5300">
                <a:solidFill>
                  <a:schemeClr val="tx1"/>
                </a:solidFill>
                <a:latin typeface="Arial" panose="020B0604020202020204" pitchFamily="34" charset="0"/>
                <a:cs typeface="Arial" panose="020B0604020202020204" pitchFamily="34" charset="0"/>
              </a:defRPr>
            </a:lvl1pPr>
            <a:lvl2pPr marL="742950" indent="-285750" defTabSz="4483100">
              <a:defRPr sz="5300">
                <a:solidFill>
                  <a:schemeClr val="tx1"/>
                </a:solidFill>
                <a:latin typeface="Arial" panose="020B0604020202020204" pitchFamily="34" charset="0"/>
                <a:cs typeface="Arial" panose="020B0604020202020204" pitchFamily="34" charset="0"/>
              </a:defRPr>
            </a:lvl2pPr>
            <a:lvl3pPr marL="1143000" indent="-228600" defTabSz="4483100">
              <a:defRPr sz="5300">
                <a:solidFill>
                  <a:schemeClr val="tx1"/>
                </a:solidFill>
                <a:latin typeface="Arial" panose="020B0604020202020204" pitchFamily="34" charset="0"/>
                <a:cs typeface="Arial" panose="020B0604020202020204" pitchFamily="34" charset="0"/>
              </a:defRPr>
            </a:lvl3pPr>
            <a:lvl4pPr marL="1600200" indent="-228600" defTabSz="4483100">
              <a:defRPr sz="5300">
                <a:solidFill>
                  <a:schemeClr val="tx1"/>
                </a:solidFill>
                <a:latin typeface="Arial" panose="020B0604020202020204" pitchFamily="34" charset="0"/>
                <a:cs typeface="Arial" panose="020B0604020202020204" pitchFamily="34" charset="0"/>
              </a:defRPr>
            </a:lvl4pPr>
            <a:lvl5pPr marL="2057400" indent="-228600" defTabSz="4483100">
              <a:defRPr sz="5300">
                <a:solidFill>
                  <a:schemeClr val="tx1"/>
                </a:solidFill>
                <a:latin typeface="Arial" panose="020B0604020202020204" pitchFamily="34" charset="0"/>
                <a:cs typeface="Arial" panose="020B0604020202020204" pitchFamily="34" charset="0"/>
              </a:defRPr>
            </a:lvl5pPr>
            <a:lvl6pPr marL="2514600" indent="-228600" defTabSz="4483100" eaLnBrk="0" fontAlgn="base" hangingPunct="0">
              <a:spcBef>
                <a:spcPct val="0"/>
              </a:spcBef>
              <a:spcAft>
                <a:spcPct val="0"/>
              </a:spcAft>
              <a:defRPr sz="5300">
                <a:solidFill>
                  <a:schemeClr val="tx1"/>
                </a:solidFill>
                <a:latin typeface="Arial" panose="020B0604020202020204" pitchFamily="34" charset="0"/>
                <a:cs typeface="Arial" panose="020B0604020202020204" pitchFamily="34" charset="0"/>
              </a:defRPr>
            </a:lvl6pPr>
            <a:lvl7pPr marL="2971800" indent="-228600" defTabSz="4483100" eaLnBrk="0" fontAlgn="base" hangingPunct="0">
              <a:spcBef>
                <a:spcPct val="0"/>
              </a:spcBef>
              <a:spcAft>
                <a:spcPct val="0"/>
              </a:spcAft>
              <a:defRPr sz="5300">
                <a:solidFill>
                  <a:schemeClr val="tx1"/>
                </a:solidFill>
                <a:latin typeface="Arial" panose="020B0604020202020204" pitchFamily="34" charset="0"/>
                <a:cs typeface="Arial" panose="020B0604020202020204" pitchFamily="34" charset="0"/>
              </a:defRPr>
            </a:lvl7pPr>
            <a:lvl8pPr marL="3429000" indent="-228600" defTabSz="4483100" eaLnBrk="0" fontAlgn="base" hangingPunct="0">
              <a:spcBef>
                <a:spcPct val="0"/>
              </a:spcBef>
              <a:spcAft>
                <a:spcPct val="0"/>
              </a:spcAft>
              <a:defRPr sz="5300">
                <a:solidFill>
                  <a:schemeClr val="tx1"/>
                </a:solidFill>
                <a:latin typeface="Arial" panose="020B0604020202020204" pitchFamily="34" charset="0"/>
                <a:cs typeface="Arial" panose="020B0604020202020204" pitchFamily="34" charset="0"/>
              </a:defRPr>
            </a:lvl8pPr>
            <a:lvl9pPr marL="3886200" indent="-228600" defTabSz="4483100" eaLnBrk="0" fontAlgn="base" hangingPunct="0">
              <a:spcBef>
                <a:spcPct val="0"/>
              </a:spcBef>
              <a:spcAft>
                <a:spcPct val="0"/>
              </a:spcAft>
              <a:defRPr sz="5300">
                <a:solidFill>
                  <a:schemeClr val="tx1"/>
                </a:solidFill>
                <a:latin typeface="Arial" panose="020B0604020202020204" pitchFamily="34" charset="0"/>
                <a:cs typeface="Arial" panose="020B0604020202020204" pitchFamily="34" charset="0"/>
              </a:defRPr>
            </a:lvl9pPr>
          </a:lstStyle>
          <a:p>
            <a:pPr algn="ctr" eaLnBrk="1" hangingPunct="1">
              <a:lnSpc>
                <a:spcPct val="150000"/>
              </a:lnSpc>
              <a:defRPr/>
            </a:pPr>
            <a:endParaRPr lang="fa-IR" sz="8900" dirty="0" smtClean="0"/>
          </a:p>
        </p:txBody>
      </p:sp>
      <p:sp>
        <p:nvSpPr>
          <p:cNvPr id="26" name="Text Box 103"/>
          <p:cNvSpPr txBox="1">
            <a:spLocks noChangeArrowheads="1"/>
          </p:cNvSpPr>
          <p:nvPr/>
        </p:nvSpPr>
        <p:spPr bwMode="auto">
          <a:xfrm>
            <a:off x="18620453" y="10745815"/>
            <a:ext cx="5385307" cy="857039"/>
          </a:xfrm>
          <a:prstGeom prst="rect">
            <a:avLst/>
          </a:prstGeom>
          <a:ln/>
        </p:spPr>
        <p:style>
          <a:lnRef idx="3">
            <a:schemeClr val="lt1"/>
          </a:lnRef>
          <a:fillRef idx="1">
            <a:schemeClr val="accent5"/>
          </a:fillRef>
          <a:effectRef idx="1">
            <a:schemeClr val="accent5"/>
          </a:effectRef>
          <a:fontRef idx="minor">
            <a:schemeClr val="lt1"/>
          </a:fontRef>
        </p:style>
        <p:txBody>
          <a:bodyPr wrap="square" lIns="117231" tIns="58615" rIns="117231" bIns="58615">
            <a:spAutoFit/>
          </a:bodyPr>
          <a:lstStyle>
            <a:lvl1pPr defTabSz="2674938">
              <a:defRPr sz="5300">
                <a:solidFill>
                  <a:schemeClr val="tx1"/>
                </a:solidFill>
                <a:latin typeface="Arial" charset="0"/>
                <a:cs typeface="Arial" charset="0"/>
              </a:defRPr>
            </a:lvl1pPr>
            <a:lvl2pPr marL="742950" indent="-285750" defTabSz="2674938">
              <a:defRPr sz="5300">
                <a:solidFill>
                  <a:schemeClr val="tx1"/>
                </a:solidFill>
                <a:latin typeface="Arial" charset="0"/>
                <a:cs typeface="Arial" charset="0"/>
              </a:defRPr>
            </a:lvl2pPr>
            <a:lvl3pPr marL="1143000" indent="-228600" defTabSz="2674938">
              <a:defRPr sz="5300">
                <a:solidFill>
                  <a:schemeClr val="tx1"/>
                </a:solidFill>
                <a:latin typeface="Arial" charset="0"/>
                <a:cs typeface="Arial" charset="0"/>
              </a:defRPr>
            </a:lvl3pPr>
            <a:lvl4pPr marL="1600200" indent="-228600" defTabSz="2674938">
              <a:defRPr sz="5300">
                <a:solidFill>
                  <a:schemeClr val="tx1"/>
                </a:solidFill>
                <a:latin typeface="Arial" charset="0"/>
                <a:cs typeface="Arial" charset="0"/>
              </a:defRPr>
            </a:lvl4pPr>
            <a:lvl5pPr marL="2057400" indent="-228600" defTabSz="2674938">
              <a:defRPr sz="5300">
                <a:solidFill>
                  <a:schemeClr val="tx1"/>
                </a:solidFill>
                <a:latin typeface="Arial" charset="0"/>
                <a:cs typeface="Arial" charset="0"/>
              </a:defRPr>
            </a:lvl5pPr>
            <a:lvl6pPr marL="2514600" indent="-228600" algn="l" defTabSz="2674938" rtl="0" eaLnBrk="0" fontAlgn="base" hangingPunct="0">
              <a:spcBef>
                <a:spcPct val="0"/>
              </a:spcBef>
              <a:spcAft>
                <a:spcPct val="0"/>
              </a:spcAft>
              <a:defRPr sz="5300">
                <a:solidFill>
                  <a:schemeClr val="tx1"/>
                </a:solidFill>
                <a:latin typeface="Arial" charset="0"/>
                <a:cs typeface="Arial" charset="0"/>
              </a:defRPr>
            </a:lvl6pPr>
            <a:lvl7pPr marL="2971800" indent="-228600" algn="l" defTabSz="2674938" rtl="0" eaLnBrk="0" fontAlgn="base" hangingPunct="0">
              <a:spcBef>
                <a:spcPct val="0"/>
              </a:spcBef>
              <a:spcAft>
                <a:spcPct val="0"/>
              </a:spcAft>
              <a:defRPr sz="5300">
                <a:solidFill>
                  <a:schemeClr val="tx1"/>
                </a:solidFill>
                <a:latin typeface="Arial" charset="0"/>
                <a:cs typeface="Arial" charset="0"/>
              </a:defRPr>
            </a:lvl7pPr>
            <a:lvl8pPr marL="3429000" indent="-228600" algn="l" defTabSz="2674938" rtl="0" eaLnBrk="0" fontAlgn="base" hangingPunct="0">
              <a:spcBef>
                <a:spcPct val="0"/>
              </a:spcBef>
              <a:spcAft>
                <a:spcPct val="0"/>
              </a:spcAft>
              <a:defRPr sz="5300">
                <a:solidFill>
                  <a:schemeClr val="tx1"/>
                </a:solidFill>
                <a:latin typeface="Arial" charset="0"/>
                <a:cs typeface="Arial" charset="0"/>
              </a:defRPr>
            </a:lvl8pPr>
            <a:lvl9pPr marL="3886200" indent="-228600" algn="l" defTabSz="2674938" rtl="0" eaLnBrk="0" fontAlgn="base" hangingPunct="0">
              <a:spcBef>
                <a:spcPct val="0"/>
              </a:spcBef>
              <a:spcAft>
                <a:spcPct val="0"/>
              </a:spcAft>
              <a:defRPr sz="5300">
                <a:solidFill>
                  <a:schemeClr val="tx1"/>
                </a:solidFill>
                <a:latin typeface="Arial" charset="0"/>
                <a:cs typeface="Arial" charset="0"/>
              </a:defRPr>
            </a:lvl9pPr>
          </a:lstStyle>
          <a:p>
            <a:pPr algn="ctr" rtl="1" eaLnBrk="1" hangingPunct="1">
              <a:lnSpc>
                <a:spcPct val="150000"/>
              </a:lnSpc>
              <a:spcBef>
                <a:spcPct val="50000"/>
              </a:spcBef>
            </a:pPr>
            <a:r>
              <a:rPr lang="fa-IR" altLang="fa-IR" sz="3200" b="1" dirty="0" smtClean="0">
                <a:cs typeface="B Nazanin" pitchFamily="2" charset="-78"/>
              </a:rPr>
              <a:t>مقدمه</a:t>
            </a:r>
            <a:endParaRPr lang="en-US" altLang="fa-IR" sz="3200" b="1" dirty="0">
              <a:cs typeface="B Nazanin" pitchFamily="2" charset="-78"/>
            </a:endParaRPr>
          </a:p>
        </p:txBody>
      </p:sp>
      <p:sp>
        <p:nvSpPr>
          <p:cNvPr id="27" name="Rounded Rectangle 88"/>
          <p:cNvSpPr>
            <a:spLocks noChangeArrowheads="1"/>
          </p:cNvSpPr>
          <p:nvPr/>
        </p:nvSpPr>
        <p:spPr bwMode="auto">
          <a:xfrm rot="18900000">
            <a:off x="23050734" y="10527529"/>
            <a:ext cx="540159" cy="573226"/>
          </a:xfrm>
          <a:prstGeom prst="roundRect">
            <a:avLst>
              <a:gd name="adj" fmla="val 16667"/>
            </a:avLst>
          </a:prstGeom>
          <a:ln>
            <a:headEnd/>
            <a:tailEnd/>
          </a:ln>
        </p:spPr>
        <p:style>
          <a:lnRef idx="3">
            <a:schemeClr val="lt1"/>
          </a:lnRef>
          <a:fillRef idx="1">
            <a:schemeClr val="accent6"/>
          </a:fillRef>
          <a:effectRef idx="1">
            <a:schemeClr val="accent6"/>
          </a:effectRef>
          <a:fontRef idx="minor">
            <a:schemeClr val="lt1"/>
          </a:fontRef>
        </p:style>
        <p:txBody>
          <a:bodyPr wrap="none" anchor="ctr"/>
          <a:lstStyle>
            <a:lvl1pPr defTabSz="4483100">
              <a:defRPr sz="5300">
                <a:solidFill>
                  <a:schemeClr val="tx1"/>
                </a:solidFill>
                <a:latin typeface="Arial" panose="020B0604020202020204" pitchFamily="34" charset="0"/>
                <a:cs typeface="Arial" panose="020B0604020202020204" pitchFamily="34" charset="0"/>
              </a:defRPr>
            </a:lvl1pPr>
            <a:lvl2pPr marL="742950" indent="-285750" defTabSz="4483100">
              <a:defRPr sz="5300">
                <a:solidFill>
                  <a:schemeClr val="tx1"/>
                </a:solidFill>
                <a:latin typeface="Arial" panose="020B0604020202020204" pitchFamily="34" charset="0"/>
                <a:cs typeface="Arial" panose="020B0604020202020204" pitchFamily="34" charset="0"/>
              </a:defRPr>
            </a:lvl2pPr>
            <a:lvl3pPr marL="1143000" indent="-228600" defTabSz="4483100">
              <a:defRPr sz="5300">
                <a:solidFill>
                  <a:schemeClr val="tx1"/>
                </a:solidFill>
                <a:latin typeface="Arial" panose="020B0604020202020204" pitchFamily="34" charset="0"/>
                <a:cs typeface="Arial" panose="020B0604020202020204" pitchFamily="34" charset="0"/>
              </a:defRPr>
            </a:lvl3pPr>
            <a:lvl4pPr marL="1600200" indent="-228600" defTabSz="4483100">
              <a:defRPr sz="5300">
                <a:solidFill>
                  <a:schemeClr val="tx1"/>
                </a:solidFill>
                <a:latin typeface="Arial" panose="020B0604020202020204" pitchFamily="34" charset="0"/>
                <a:cs typeface="Arial" panose="020B0604020202020204" pitchFamily="34" charset="0"/>
              </a:defRPr>
            </a:lvl4pPr>
            <a:lvl5pPr marL="2057400" indent="-228600" defTabSz="4483100">
              <a:defRPr sz="5300">
                <a:solidFill>
                  <a:schemeClr val="tx1"/>
                </a:solidFill>
                <a:latin typeface="Arial" panose="020B0604020202020204" pitchFamily="34" charset="0"/>
                <a:cs typeface="Arial" panose="020B0604020202020204" pitchFamily="34" charset="0"/>
              </a:defRPr>
            </a:lvl5pPr>
            <a:lvl6pPr marL="2514600" indent="-228600" defTabSz="4483100" eaLnBrk="0" fontAlgn="base" hangingPunct="0">
              <a:spcBef>
                <a:spcPct val="0"/>
              </a:spcBef>
              <a:spcAft>
                <a:spcPct val="0"/>
              </a:spcAft>
              <a:defRPr sz="5300">
                <a:solidFill>
                  <a:schemeClr val="tx1"/>
                </a:solidFill>
                <a:latin typeface="Arial" panose="020B0604020202020204" pitchFamily="34" charset="0"/>
                <a:cs typeface="Arial" panose="020B0604020202020204" pitchFamily="34" charset="0"/>
              </a:defRPr>
            </a:lvl6pPr>
            <a:lvl7pPr marL="2971800" indent="-228600" defTabSz="4483100" eaLnBrk="0" fontAlgn="base" hangingPunct="0">
              <a:spcBef>
                <a:spcPct val="0"/>
              </a:spcBef>
              <a:spcAft>
                <a:spcPct val="0"/>
              </a:spcAft>
              <a:defRPr sz="5300">
                <a:solidFill>
                  <a:schemeClr val="tx1"/>
                </a:solidFill>
                <a:latin typeface="Arial" panose="020B0604020202020204" pitchFamily="34" charset="0"/>
                <a:cs typeface="Arial" panose="020B0604020202020204" pitchFamily="34" charset="0"/>
              </a:defRPr>
            </a:lvl7pPr>
            <a:lvl8pPr marL="3429000" indent="-228600" defTabSz="4483100" eaLnBrk="0" fontAlgn="base" hangingPunct="0">
              <a:spcBef>
                <a:spcPct val="0"/>
              </a:spcBef>
              <a:spcAft>
                <a:spcPct val="0"/>
              </a:spcAft>
              <a:defRPr sz="5300">
                <a:solidFill>
                  <a:schemeClr val="tx1"/>
                </a:solidFill>
                <a:latin typeface="Arial" panose="020B0604020202020204" pitchFamily="34" charset="0"/>
                <a:cs typeface="Arial" panose="020B0604020202020204" pitchFamily="34" charset="0"/>
              </a:defRPr>
            </a:lvl8pPr>
            <a:lvl9pPr marL="3886200" indent="-228600" defTabSz="4483100" eaLnBrk="0" fontAlgn="base" hangingPunct="0">
              <a:spcBef>
                <a:spcPct val="0"/>
              </a:spcBef>
              <a:spcAft>
                <a:spcPct val="0"/>
              </a:spcAft>
              <a:defRPr sz="5300">
                <a:solidFill>
                  <a:schemeClr val="tx1"/>
                </a:solidFill>
                <a:latin typeface="Arial" panose="020B0604020202020204" pitchFamily="34" charset="0"/>
                <a:cs typeface="Arial" panose="020B0604020202020204" pitchFamily="34" charset="0"/>
              </a:defRPr>
            </a:lvl9pPr>
          </a:lstStyle>
          <a:p>
            <a:pPr algn="ctr" eaLnBrk="1" hangingPunct="1">
              <a:lnSpc>
                <a:spcPct val="150000"/>
              </a:lnSpc>
              <a:defRPr/>
            </a:pPr>
            <a:endParaRPr lang="fa-IR" sz="8900" dirty="0" smtClean="0"/>
          </a:p>
        </p:txBody>
      </p:sp>
      <p:sp>
        <p:nvSpPr>
          <p:cNvPr id="30" name="TextBox 30"/>
          <p:cNvSpPr txBox="1">
            <a:spLocks noChangeArrowheads="1"/>
          </p:cNvSpPr>
          <p:nvPr/>
        </p:nvSpPr>
        <p:spPr bwMode="auto">
          <a:xfrm>
            <a:off x="17066072" y="11795679"/>
            <a:ext cx="7068076" cy="7406640"/>
          </a:xfrm>
          <a:prstGeom prst="rect">
            <a:avLst/>
          </a:prstGeom>
          <a:ln>
            <a:headEnd/>
            <a:tailEnd/>
          </a:ln>
          <a:extLst/>
        </p:spPr>
        <p:style>
          <a:lnRef idx="2">
            <a:schemeClr val="accent6"/>
          </a:lnRef>
          <a:fillRef idx="1">
            <a:schemeClr val="lt1"/>
          </a:fillRef>
          <a:effectRef idx="0">
            <a:schemeClr val="accent6"/>
          </a:effectRef>
          <a:fontRef idx="minor">
            <a:schemeClr val="dk1"/>
          </a:fontRef>
        </p:style>
        <p:txBody>
          <a:bodyPr wrap="square">
            <a:spAutoFit/>
          </a:bodyPr>
          <a:lstStyle>
            <a:lvl1pPr defTabSz="620713">
              <a:defRPr sz="5300">
                <a:solidFill>
                  <a:schemeClr val="tx1"/>
                </a:solidFill>
                <a:latin typeface="Arial" charset="0"/>
                <a:cs typeface="Arial" charset="0"/>
              </a:defRPr>
            </a:lvl1pPr>
            <a:lvl2pPr marL="742950" indent="-285750" defTabSz="620713">
              <a:defRPr sz="5300">
                <a:solidFill>
                  <a:schemeClr val="tx1"/>
                </a:solidFill>
                <a:latin typeface="Arial" charset="0"/>
                <a:cs typeface="Arial" charset="0"/>
              </a:defRPr>
            </a:lvl2pPr>
            <a:lvl3pPr marL="1143000" indent="-228600" defTabSz="620713">
              <a:defRPr sz="5300">
                <a:solidFill>
                  <a:schemeClr val="tx1"/>
                </a:solidFill>
                <a:latin typeface="Arial" charset="0"/>
                <a:cs typeface="Arial" charset="0"/>
              </a:defRPr>
            </a:lvl3pPr>
            <a:lvl4pPr marL="1600200" indent="-228600" defTabSz="620713">
              <a:defRPr sz="5300">
                <a:solidFill>
                  <a:schemeClr val="tx1"/>
                </a:solidFill>
                <a:latin typeface="Arial" charset="0"/>
                <a:cs typeface="Arial" charset="0"/>
              </a:defRPr>
            </a:lvl4pPr>
            <a:lvl5pPr marL="2057400" indent="-228600" defTabSz="620713">
              <a:defRPr sz="5300">
                <a:solidFill>
                  <a:schemeClr val="tx1"/>
                </a:solidFill>
                <a:latin typeface="Arial" charset="0"/>
                <a:cs typeface="Arial" charset="0"/>
              </a:defRPr>
            </a:lvl5pPr>
            <a:lvl6pPr marL="2514600" indent="-228600" algn="l" defTabSz="620713" rtl="0" eaLnBrk="0" fontAlgn="base" hangingPunct="0">
              <a:spcBef>
                <a:spcPct val="0"/>
              </a:spcBef>
              <a:spcAft>
                <a:spcPct val="0"/>
              </a:spcAft>
              <a:defRPr sz="5300">
                <a:solidFill>
                  <a:schemeClr val="tx1"/>
                </a:solidFill>
                <a:latin typeface="Arial" charset="0"/>
                <a:cs typeface="Arial" charset="0"/>
              </a:defRPr>
            </a:lvl6pPr>
            <a:lvl7pPr marL="2971800" indent="-228600" algn="l" defTabSz="620713" rtl="0" eaLnBrk="0" fontAlgn="base" hangingPunct="0">
              <a:spcBef>
                <a:spcPct val="0"/>
              </a:spcBef>
              <a:spcAft>
                <a:spcPct val="0"/>
              </a:spcAft>
              <a:defRPr sz="5300">
                <a:solidFill>
                  <a:schemeClr val="tx1"/>
                </a:solidFill>
                <a:latin typeface="Arial" charset="0"/>
                <a:cs typeface="Arial" charset="0"/>
              </a:defRPr>
            </a:lvl7pPr>
            <a:lvl8pPr marL="3429000" indent="-228600" algn="l" defTabSz="620713" rtl="0" eaLnBrk="0" fontAlgn="base" hangingPunct="0">
              <a:spcBef>
                <a:spcPct val="0"/>
              </a:spcBef>
              <a:spcAft>
                <a:spcPct val="0"/>
              </a:spcAft>
              <a:defRPr sz="5300">
                <a:solidFill>
                  <a:schemeClr val="tx1"/>
                </a:solidFill>
                <a:latin typeface="Arial" charset="0"/>
                <a:cs typeface="Arial" charset="0"/>
              </a:defRPr>
            </a:lvl8pPr>
            <a:lvl9pPr marL="3886200" indent="-228600" algn="l" defTabSz="620713" rtl="0" eaLnBrk="0" fontAlgn="base" hangingPunct="0">
              <a:spcBef>
                <a:spcPct val="0"/>
              </a:spcBef>
              <a:spcAft>
                <a:spcPct val="0"/>
              </a:spcAft>
              <a:defRPr sz="5300">
                <a:solidFill>
                  <a:schemeClr val="tx1"/>
                </a:solidFill>
                <a:latin typeface="Arial" charset="0"/>
                <a:cs typeface="Arial" charset="0"/>
              </a:defRPr>
            </a:lvl9pPr>
          </a:lstStyle>
          <a:p>
            <a:pPr algn="just" rtl="1" eaLnBrk="1" hangingPunct="1">
              <a:spcBef>
                <a:spcPct val="50000"/>
              </a:spcBef>
            </a:pPr>
            <a:endParaRPr lang="fa-IR" altLang="fa-IR" sz="3200" dirty="0" smtClean="0">
              <a:solidFill>
                <a:srgbClr val="0070C0"/>
              </a:solidFill>
              <a:cs typeface="B Mitra" pitchFamily="2" charset="-78"/>
            </a:endParaRPr>
          </a:p>
          <a:p>
            <a:pPr algn="just" rtl="1" eaLnBrk="1" hangingPunct="1">
              <a:spcBef>
                <a:spcPct val="50000"/>
              </a:spcBef>
            </a:pPr>
            <a:endParaRPr lang="fa-IR" altLang="fa-IR" sz="3200" dirty="0">
              <a:solidFill>
                <a:srgbClr val="0070C0"/>
              </a:solidFill>
              <a:cs typeface="B Mitra" pitchFamily="2" charset="-78"/>
            </a:endParaRPr>
          </a:p>
          <a:p>
            <a:pPr algn="just" rtl="1" eaLnBrk="1" hangingPunct="1">
              <a:spcBef>
                <a:spcPct val="50000"/>
              </a:spcBef>
            </a:pPr>
            <a:endParaRPr lang="fa-IR" altLang="fa-IR" sz="3200" dirty="0" smtClean="0">
              <a:solidFill>
                <a:srgbClr val="0070C0"/>
              </a:solidFill>
              <a:cs typeface="B Mitra" pitchFamily="2" charset="-78"/>
            </a:endParaRPr>
          </a:p>
          <a:p>
            <a:pPr algn="just" rtl="1" eaLnBrk="1" hangingPunct="1">
              <a:spcBef>
                <a:spcPct val="50000"/>
              </a:spcBef>
            </a:pPr>
            <a:endParaRPr lang="fa-IR" altLang="fa-IR" sz="3200" dirty="0">
              <a:solidFill>
                <a:srgbClr val="0070C0"/>
              </a:solidFill>
              <a:cs typeface="B Mitra" pitchFamily="2" charset="-78"/>
            </a:endParaRPr>
          </a:p>
          <a:p>
            <a:pPr algn="just" rtl="1" eaLnBrk="1" hangingPunct="1">
              <a:spcBef>
                <a:spcPct val="50000"/>
              </a:spcBef>
            </a:pPr>
            <a:endParaRPr lang="fa-IR" altLang="fa-IR" sz="3200" dirty="0" smtClean="0">
              <a:solidFill>
                <a:srgbClr val="0070C0"/>
              </a:solidFill>
              <a:cs typeface="B Mitra" pitchFamily="2" charset="-78"/>
            </a:endParaRPr>
          </a:p>
          <a:p>
            <a:pPr algn="just" rtl="1" eaLnBrk="1" hangingPunct="1">
              <a:spcBef>
                <a:spcPct val="50000"/>
              </a:spcBef>
            </a:pPr>
            <a:endParaRPr lang="fa-IR" altLang="fa-IR" sz="3200" dirty="0">
              <a:solidFill>
                <a:srgbClr val="0070C0"/>
              </a:solidFill>
              <a:cs typeface="B Mitra" pitchFamily="2" charset="-78"/>
            </a:endParaRPr>
          </a:p>
          <a:p>
            <a:pPr algn="just" rtl="1" eaLnBrk="1" hangingPunct="1">
              <a:spcBef>
                <a:spcPct val="50000"/>
              </a:spcBef>
            </a:pPr>
            <a:endParaRPr lang="fa-IR" altLang="fa-IR" sz="3200" dirty="0" smtClean="0">
              <a:solidFill>
                <a:srgbClr val="0070C0"/>
              </a:solidFill>
              <a:cs typeface="B Mitra" pitchFamily="2" charset="-78"/>
            </a:endParaRPr>
          </a:p>
          <a:p>
            <a:pPr algn="just" rtl="1" eaLnBrk="1" hangingPunct="1">
              <a:spcBef>
                <a:spcPct val="50000"/>
              </a:spcBef>
            </a:pPr>
            <a:endParaRPr lang="fa-IR" altLang="fa-IR" sz="3200" dirty="0">
              <a:solidFill>
                <a:srgbClr val="0070C0"/>
              </a:solidFill>
              <a:cs typeface="B Mitra" pitchFamily="2" charset="-78"/>
            </a:endParaRPr>
          </a:p>
          <a:p>
            <a:pPr algn="just" rtl="1" eaLnBrk="1" hangingPunct="1">
              <a:spcBef>
                <a:spcPct val="50000"/>
              </a:spcBef>
            </a:pPr>
            <a:endParaRPr lang="fa-IR" altLang="fa-IR" sz="3200" dirty="0" smtClean="0">
              <a:solidFill>
                <a:srgbClr val="0070C0"/>
              </a:solidFill>
              <a:cs typeface="B Mitra" pitchFamily="2" charset="-78"/>
            </a:endParaRPr>
          </a:p>
          <a:p>
            <a:pPr algn="just" rtl="1" eaLnBrk="1" hangingPunct="1">
              <a:spcBef>
                <a:spcPct val="50000"/>
              </a:spcBef>
            </a:pPr>
            <a:endParaRPr lang="fa-IR" altLang="fa-IR" sz="3200" dirty="0">
              <a:solidFill>
                <a:srgbClr val="0070C0"/>
              </a:solidFill>
              <a:cs typeface="B Mitra" pitchFamily="2" charset="-78"/>
            </a:endParaRPr>
          </a:p>
          <a:p>
            <a:pPr algn="just" rtl="1" eaLnBrk="1" hangingPunct="1">
              <a:spcBef>
                <a:spcPct val="50000"/>
              </a:spcBef>
            </a:pPr>
            <a:endParaRPr lang="fa-IR" altLang="fa-IR" sz="3200" dirty="0">
              <a:solidFill>
                <a:srgbClr val="0070C0"/>
              </a:solidFill>
              <a:cs typeface="B Mitra" pitchFamily="2" charset="-78"/>
            </a:endParaRPr>
          </a:p>
        </p:txBody>
      </p:sp>
      <p:sp>
        <p:nvSpPr>
          <p:cNvPr id="32" name="Text Box 103"/>
          <p:cNvSpPr txBox="1">
            <a:spLocks noChangeArrowheads="1"/>
          </p:cNvSpPr>
          <p:nvPr/>
        </p:nvSpPr>
        <p:spPr bwMode="auto">
          <a:xfrm>
            <a:off x="2871924" y="11060024"/>
            <a:ext cx="5263176" cy="857039"/>
          </a:xfrm>
          <a:prstGeom prst="rect">
            <a:avLst/>
          </a:prstGeom>
          <a:ln/>
        </p:spPr>
        <p:style>
          <a:lnRef idx="3">
            <a:schemeClr val="lt1"/>
          </a:lnRef>
          <a:fillRef idx="1">
            <a:schemeClr val="accent5"/>
          </a:fillRef>
          <a:effectRef idx="1">
            <a:schemeClr val="accent5"/>
          </a:effectRef>
          <a:fontRef idx="minor">
            <a:schemeClr val="lt1"/>
          </a:fontRef>
        </p:style>
        <p:txBody>
          <a:bodyPr wrap="square" lIns="117231" tIns="58615" rIns="117231" bIns="58615">
            <a:spAutoFit/>
          </a:bodyPr>
          <a:lstStyle>
            <a:lvl1pPr defTabSz="2674938">
              <a:defRPr sz="5300">
                <a:solidFill>
                  <a:schemeClr val="tx1"/>
                </a:solidFill>
                <a:latin typeface="Arial" charset="0"/>
                <a:cs typeface="Arial" charset="0"/>
              </a:defRPr>
            </a:lvl1pPr>
            <a:lvl2pPr marL="742950" indent="-285750" defTabSz="2674938">
              <a:defRPr sz="5300">
                <a:solidFill>
                  <a:schemeClr val="tx1"/>
                </a:solidFill>
                <a:latin typeface="Arial" charset="0"/>
                <a:cs typeface="Arial" charset="0"/>
              </a:defRPr>
            </a:lvl2pPr>
            <a:lvl3pPr marL="1143000" indent="-228600" defTabSz="2674938">
              <a:defRPr sz="5300">
                <a:solidFill>
                  <a:schemeClr val="tx1"/>
                </a:solidFill>
                <a:latin typeface="Arial" charset="0"/>
                <a:cs typeface="Arial" charset="0"/>
              </a:defRPr>
            </a:lvl3pPr>
            <a:lvl4pPr marL="1600200" indent="-228600" defTabSz="2674938">
              <a:defRPr sz="5300">
                <a:solidFill>
                  <a:schemeClr val="tx1"/>
                </a:solidFill>
                <a:latin typeface="Arial" charset="0"/>
                <a:cs typeface="Arial" charset="0"/>
              </a:defRPr>
            </a:lvl4pPr>
            <a:lvl5pPr marL="2057400" indent="-228600" defTabSz="2674938">
              <a:defRPr sz="5300">
                <a:solidFill>
                  <a:schemeClr val="tx1"/>
                </a:solidFill>
                <a:latin typeface="Arial" charset="0"/>
                <a:cs typeface="Arial" charset="0"/>
              </a:defRPr>
            </a:lvl5pPr>
            <a:lvl6pPr marL="2514600" indent="-228600" algn="l" defTabSz="2674938" rtl="0" eaLnBrk="0" fontAlgn="base" hangingPunct="0">
              <a:spcBef>
                <a:spcPct val="0"/>
              </a:spcBef>
              <a:spcAft>
                <a:spcPct val="0"/>
              </a:spcAft>
              <a:defRPr sz="5300">
                <a:solidFill>
                  <a:schemeClr val="tx1"/>
                </a:solidFill>
                <a:latin typeface="Arial" charset="0"/>
                <a:cs typeface="Arial" charset="0"/>
              </a:defRPr>
            </a:lvl6pPr>
            <a:lvl7pPr marL="2971800" indent="-228600" algn="l" defTabSz="2674938" rtl="0" eaLnBrk="0" fontAlgn="base" hangingPunct="0">
              <a:spcBef>
                <a:spcPct val="0"/>
              </a:spcBef>
              <a:spcAft>
                <a:spcPct val="0"/>
              </a:spcAft>
              <a:defRPr sz="5300">
                <a:solidFill>
                  <a:schemeClr val="tx1"/>
                </a:solidFill>
                <a:latin typeface="Arial" charset="0"/>
                <a:cs typeface="Arial" charset="0"/>
              </a:defRPr>
            </a:lvl7pPr>
            <a:lvl8pPr marL="3429000" indent="-228600" algn="l" defTabSz="2674938" rtl="0" eaLnBrk="0" fontAlgn="base" hangingPunct="0">
              <a:spcBef>
                <a:spcPct val="0"/>
              </a:spcBef>
              <a:spcAft>
                <a:spcPct val="0"/>
              </a:spcAft>
              <a:defRPr sz="5300">
                <a:solidFill>
                  <a:schemeClr val="tx1"/>
                </a:solidFill>
                <a:latin typeface="Arial" charset="0"/>
                <a:cs typeface="Arial" charset="0"/>
              </a:defRPr>
            </a:lvl8pPr>
            <a:lvl9pPr marL="3886200" indent="-228600" algn="l" defTabSz="2674938" rtl="0" eaLnBrk="0" fontAlgn="base" hangingPunct="0">
              <a:spcBef>
                <a:spcPct val="0"/>
              </a:spcBef>
              <a:spcAft>
                <a:spcPct val="0"/>
              </a:spcAft>
              <a:defRPr sz="5300">
                <a:solidFill>
                  <a:schemeClr val="tx1"/>
                </a:solidFill>
                <a:latin typeface="Arial" charset="0"/>
                <a:cs typeface="Arial" charset="0"/>
              </a:defRPr>
            </a:lvl9pPr>
          </a:lstStyle>
          <a:p>
            <a:pPr algn="ctr" rtl="1" eaLnBrk="1" hangingPunct="1">
              <a:lnSpc>
                <a:spcPct val="150000"/>
              </a:lnSpc>
              <a:spcBef>
                <a:spcPct val="50000"/>
              </a:spcBef>
            </a:pPr>
            <a:r>
              <a:rPr lang="fa-IR" altLang="fa-IR" sz="3200" b="1" dirty="0" smtClean="0">
                <a:cs typeface="B Nazanin" pitchFamily="2" charset="-78"/>
              </a:rPr>
              <a:t>    بحث و نتیجه گیری</a:t>
            </a:r>
            <a:endParaRPr lang="en-US" altLang="fa-IR" sz="3200" b="1" dirty="0">
              <a:cs typeface="B Nazanin" pitchFamily="2" charset="-78"/>
            </a:endParaRPr>
          </a:p>
        </p:txBody>
      </p:sp>
      <p:sp>
        <p:nvSpPr>
          <p:cNvPr id="33" name="Rounded Rectangle 88"/>
          <p:cNvSpPr>
            <a:spLocks noChangeArrowheads="1"/>
          </p:cNvSpPr>
          <p:nvPr/>
        </p:nvSpPr>
        <p:spPr bwMode="auto">
          <a:xfrm rot="18900000">
            <a:off x="7307924" y="10734945"/>
            <a:ext cx="540159" cy="573226"/>
          </a:xfrm>
          <a:prstGeom prst="roundRect">
            <a:avLst>
              <a:gd name="adj" fmla="val 16667"/>
            </a:avLst>
          </a:prstGeom>
          <a:ln>
            <a:headEnd/>
            <a:tailEnd/>
          </a:ln>
        </p:spPr>
        <p:style>
          <a:lnRef idx="3">
            <a:schemeClr val="lt1"/>
          </a:lnRef>
          <a:fillRef idx="1">
            <a:schemeClr val="accent6"/>
          </a:fillRef>
          <a:effectRef idx="1">
            <a:schemeClr val="accent6"/>
          </a:effectRef>
          <a:fontRef idx="minor">
            <a:schemeClr val="lt1"/>
          </a:fontRef>
        </p:style>
        <p:txBody>
          <a:bodyPr wrap="none" anchor="ctr"/>
          <a:lstStyle>
            <a:lvl1pPr defTabSz="4483100">
              <a:defRPr sz="5300">
                <a:solidFill>
                  <a:schemeClr val="tx1"/>
                </a:solidFill>
                <a:latin typeface="Arial" panose="020B0604020202020204" pitchFamily="34" charset="0"/>
                <a:cs typeface="Arial" panose="020B0604020202020204" pitchFamily="34" charset="0"/>
              </a:defRPr>
            </a:lvl1pPr>
            <a:lvl2pPr marL="742950" indent="-285750" defTabSz="4483100">
              <a:defRPr sz="5300">
                <a:solidFill>
                  <a:schemeClr val="tx1"/>
                </a:solidFill>
                <a:latin typeface="Arial" panose="020B0604020202020204" pitchFamily="34" charset="0"/>
                <a:cs typeface="Arial" panose="020B0604020202020204" pitchFamily="34" charset="0"/>
              </a:defRPr>
            </a:lvl2pPr>
            <a:lvl3pPr marL="1143000" indent="-228600" defTabSz="4483100">
              <a:defRPr sz="5300">
                <a:solidFill>
                  <a:schemeClr val="tx1"/>
                </a:solidFill>
                <a:latin typeface="Arial" panose="020B0604020202020204" pitchFamily="34" charset="0"/>
                <a:cs typeface="Arial" panose="020B0604020202020204" pitchFamily="34" charset="0"/>
              </a:defRPr>
            </a:lvl3pPr>
            <a:lvl4pPr marL="1600200" indent="-228600" defTabSz="4483100">
              <a:defRPr sz="5300">
                <a:solidFill>
                  <a:schemeClr val="tx1"/>
                </a:solidFill>
                <a:latin typeface="Arial" panose="020B0604020202020204" pitchFamily="34" charset="0"/>
                <a:cs typeface="Arial" panose="020B0604020202020204" pitchFamily="34" charset="0"/>
              </a:defRPr>
            </a:lvl4pPr>
            <a:lvl5pPr marL="2057400" indent="-228600" defTabSz="4483100">
              <a:defRPr sz="5300">
                <a:solidFill>
                  <a:schemeClr val="tx1"/>
                </a:solidFill>
                <a:latin typeface="Arial" panose="020B0604020202020204" pitchFamily="34" charset="0"/>
                <a:cs typeface="Arial" panose="020B0604020202020204" pitchFamily="34" charset="0"/>
              </a:defRPr>
            </a:lvl5pPr>
            <a:lvl6pPr marL="2514600" indent="-228600" defTabSz="4483100" eaLnBrk="0" fontAlgn="base" hangingPunct="0">
              <a:spcBef>
                <a:spcPct val="0"/>
              </a:spcBef>
              <a:spcAft>
                <a:spcPct val="0"/>
              </a:spcAft>
              <a:defRPr sz="5300">
                <a:solidFill>
                  <a:schemeClr val="tx1"/>
                </a:solidFill>
                <a:latin typeface="Arial" panose="020B0604020202020204" pitchFamily="34" charset="0"/>
                <a:cs typeface="Arial" panose="020B0604020202020204" pitchFamily="34" charset="0"/>
              </a:defRPr>
            </a:lvl6pPr>
            <a:lvl7pPr marL="2971800" indent="-228600" defTabSz="4483100" eaLnBrk="0" fontAlgn="base" hangingPunct="0">
              <a:spcBef>
                <a:spcPct val="0"/>
              </a:spcBef>
              <a:spcAft>
                <a:spcPct val="0"/>
              </a:spcAft>
              <a:defRPr sz="5300">
                <a:solidFill>
                  <a:schemeClr val="tx1"/>
                </a:solidFill>
                <a:latin typeface="Arial" panose="020B0604020202020204" pitchFamily="34" charset="0"/>
                <a:cs typeface="Arial" panose="020B0604020202020204" pitchFamily="34" charset="0"/>
              </a:defRPr>
            </a:lvl7pPr>
            <a:lvl8pPr marL="3429000" indent="-228600" defTabSz="4483100" eaLnBrk="0" fontAlgn="base" hangingPunct="0">
              <a:spcBef>
                <a:spcPct val="0"/>
              </a:spcBef>
              <a:spcAft>
                <a:spcPct val="0"/>
              </a:spcAft>
              <a:defRPr sz="5300">
                <a:solidFill>
                  <a:schemeClr val="tx1"/>
                </a:solidFill>
                <a:latin typeface="Arial" panose="020B0604020202020204" pitchFamily="34" charset="0"/>
                <a:cs typeface="Arial" panose="020B0604020202020204" pitchFamily="34" charset="0"/>
              </a:defRPr>
            </a:lvl8pPr>
            <a:lvl9pPr marL="3886200" indent="-228600" defTabSz="4483100" eaLnBrk="0" fontAlgn="base" hangingPunct="0">
              <a:spcBef>
                <a:spcPct val="0"/>
              </a:spcBef>
              <a:spcAft>
                <a:spcPct val="0"/>
              </a:spcAft>
              <a:defRPr sz="5300">
                <a:solidFill>
                  <a:schemeClr val="tx1"/>
                </a:solidFill>
                <a:latin typeface="Arial" panose="020B0604020202020204" pitchFamily="34" charset="0"/>
                <a:cs typeface="Arial" panose="020B0604020202020204" pitchFamily="34" charset="0"/>
              </a:defRPr>
            </a:lvl9pPr>
          </a:lstStyle>
          <a:p>
            <a:pPr algn="ctr" eaLnBrk="1" hangingPunct="1">
              <a:lnSpc>
                <a:spcPct val="150000"/>
              </a:lnSpc>
              <a:defRPr/>
            </a:pPr>
            <a:endParaRPr lang="fa-IR" sz="8900" dirty="0" smtClean="0"/>
          </a:p>
        </p:txBody>
      </p:sp>
      <p:sp>
        <p:nvSpPr>
          <p:cNvPr id="40" name="Text Box 103"/>
          <p:cNvSpPr txBox="1">
            <a:spLocks noChangeArrowheads="1"/>
          </p:cNvSpPr>
          <p:nvPr/>
        </p:nvSpPr>
        <p:spPr bwMode="auto">
          <a:xfrm>
            <a:off x="2794344" y="21332733"/>
            <a:ext cx="5263176" cy="795483"/>
          </a:xfrm>
          <a:prstGeom prst="rect">
            <a:avLst/>
          </a:prstGeom>
          <a:ln/>
        </p:spPr>
        <p:style>
          <a:lnRef idx="3">
            <a:schemeClr val="lt1"/>
          </a:lnRef>
          <a:fillRef idx="1">
            <a:schemeClr val="accent5"/>
          </a:fillRef>
          <a:effectRef idx="1">
            <a:schemeClr val="accent5"/>
          </a:effectRef>
          <a:fontRef idx="minor">
            <a:schemeClr val="lt1"/>
          </a:fontRef>
        </p:style>
        <p:txBody>
          <a:bodyPr wrap="square" lIns="117231" tIns="58615" rIns="117231" bIns="58615">
            <a:spAutoFit/>
          </a:bodyPr>
          <a:lstStyle>
            <a:lvl1pPr defTabSz="2674938">
              <a:defRPr sz="5300">
                <a:solidFill>
                  <a:schemeClr val="tx1"/>
                </a:solidFill>
                <a:latin typeface="Arial" charset="0"/>
                <a:cs typeface="Arial" charset="0"/>
              </a:defRPr>
            </a:lvl1pPr>
            <a:lvl2pPr marL="742950" indent="-285750" defTabSz="2674938">
              <a:defRPr sz="5300">
                <a:solidFill>
                  <a:schemeClr val="tx1"/>
                </a:solidFill>
                <a:latin typeface="Arial" charset="0"/>
                <a:cs typeface="Arial" charset="0"/>
              </a:defRPr>
            </a:lvl2pPr>
            <a:lvl3pPr marL="1143000" indent="-228600" defTabSz="2674938">
              <a:defRPr sz="5300">
                <a:solidFill>
                  <a:schemeClr val="tx1"/>
                </a:solidFill>
                <a:latin typeface="Arial" charset="0"/>
                <a:cs typeface="Arial" charset="0"/>
              </a:defRPr>
            </a:lvl3pPr>
            <a:lvl4pPr marL="1600200" indent="-228600" defTabSz="2674938">
              <a:defRPr sz="5300">
                <a:solidFill>
                  <a:schemeClr val="tx1"/>
                </a:solidFill>
                <a:latin typeface="Arial" charset="0"/>
                <a:cs typeface="Arial" charset="0"/>
              </a:defRPr>
            </a:lvl4pPr>
            <a:lvl5pPr marL="2057400" indent="-228600" defTabSz="2674938">
              <a:defRPr sz="5300">
                <a:solidFill>
                  <a:schemeClr val="tx1"/>
                </a:solidFill>
                <a:latin typeface="Arial" charset="0"/>
                <a:cs typeface="Arial" charset="0"/>
              </a:defRPr>
            </a:lvl5pPr>
            <a:lvl6pPr marL="2514600" indent="-228600" algn="l" defTabSz="2674938" rtl="0" eaLnBrk="0" fontAlgn="base" hangingPunct="0">
              <a:spcBef>
                <a:spcPct val="0"/>
              </a:spcBef>
              <a:spcAft>
                <a:spcPct val="0"/>
              </a:spcAft>
              <a:defRPr sz="5300">
                <a:solidFill>
                  <a:schemeClr val="tx1"/>
                </a:solidFill>
                <a:latin typeface="Arial" charset="0"/>
                <a:cs typeface="Arial" charset="0"/>
              </a:defRPr>
            </a:lvl6pPr>
            <a:lvl7pPr marL="2971800" indent="-228600" algn="l" defTabSz="2674938" rtl="0" eaLnBrk="0" fontAlgn="base" hangingPunct="0">
              <a:spcBef>
                <a:spcPct val="0"/>
              </a:spcBef>
              <a:spcAft>
                <a:spcPct val="0"/>
              </a:spcAft>
              <a:defRPr sz="5300">
                <a:solidFill>
                  <a:schemeClr val="tx1"/>
                </a:solidFill>
                <a:latin typeface="Arial" charset="0"/>
                <a:cs typeface="Arial" charset="0"/>
              </a:defRPr>
            </a:lvl7pPr>
            <a:lvl8pPr marL="3429000" indent="-228600" algn="l" defTabSz="2674938" rtl="0" eaLnBrk="0" fontAlgn="base" hangingPunct="0">
              <a:spcBef>
                <a:spcPct val="0"/>
              </a:spcBef>
              <a:spcAft>
                <a:spcPct val="0"/>
              </a:spcAft>
              <a:defRPr sz="5300">
                <a:solidFill>
                  <a:schemeClr val="tx1"/>
                </a:solidFill>
                <a:latin typeface="Arial" charset="0"/>
                <a:cs typeface="Arial" charset="0"/>
              </a:defRPr>
            </a:lvl8pPr>
            <a:lvl9pPr marL="3886200" indent="-228600" algn="l" defTabSz="2674938" rtl="0" eaLnBrk="0" fontAlgn="base" hangingPunct="0">
              <a:spcBef>
                <a:spcPct val="0"/>
              </a:spcBef>
              <a:spcAft>
                <a:spcPct val="0"/>
              </a:spcAft>
              <a:defRPr sz="5300">
                <a:solidFill>
                  <a:schemeClr val="tx1"/>
                </a:solidFill>
                <a:latin typeface="Arial" charset="0"/>
                <a:cs typeface="Arial" charset="0"/>
              </a:defRPr>
            </a:lvl9pPr>
          </a:lstStyle>
          <a:p>
            <a:pPr algn="ctr" rtl="1" eaLnBrk="1" hangingPunct="1">
              <a:lnSpc>
                <a:spcPct val="150000"/>
              </a:lnSpc>
              <a:spcBef>
                <a:spcPct val="50000"/>
              </a:spcBef>
            </a:pPr>
            <a:r>
              <a:rPr lang="fa-IR" altLang="fa-IR" sz="3200" b="1" dirty="0" smtClean="0">
                <a:cs typeface="B Nazanin" pitchFamily="2" charset="-78"/>
              </a:rPr>
              <a:t>           منابع</a:t>
            </a:r>
            <a:endParaRPr lang="en-US" altLang="fa-IR" sz="3200" b="1" dirty="0">
              <a:cs typeface="B Nazanin" pitchFamily="2" charset="-78"/>
            </a:endParaRPr>
          </a:p>
        </p:txBody>
      </p:sp>
      <p:sp>
        <p:nvSpPr>
          <p:cNvPr id="41" name="Rounded Rectangle 88"/>
          <p:cNvSpPr>
            <a:spLocks noChangeArrowheads="1"/>
          </p:cNvSpPr>
          <p:nvPr/>
        </p:nvSpPr>
        <p:spPr bwMode="auto">
          <a:xfrm rot="18900000">
            <a:off x="7307925" y="21224558"/>
            <a:ext cx="540159" cy="573226"/>
          </a:xfrm>
          <a:prstGeom prst="roundRect">
            <a:avLst>
              <a:gd name="adj" fmla="val 16667"/>
            </a:avLst>
          </a:prstGeom>
          <a:ln>
            <a:headEnd/>
            <a:tailEnd/>
          </a:ln>
        </p:spPr>
        <p:style>
          <a:lnRef idx="3">
            <a:schemeClr val="lt1"/>
          </a:lnRef>
          <a:fillRef idx="1">
            <a:schemeClr val="accent6"/>
          </a:fillRef>
          <a:effectRef idx="1">
            <a:schemeClr val="accent6"/>
          </a:effectRef>
          <a:fontRef idx="minor">
            <a:schemeClr val="lt1"/>
          </a:fontRef>
        </p:style>
        <p:txBody>
          <a:bodyPr wrap="none" anchor="ctr"/>
          <a:lstStyle>
            <a:lvl1pPr defTabSz="4483100">
              <a:defRPr sz="5300">
                <a:solidFill>
                  <a:schemeClr val="tx1"/>
                </a:solidFill>
                <a:latin typeface="Arial" panose="020B0604020202020204" pitchFamily="34" charset="0"/>
                <a:cs typeface="Arial" panose="020B0604020202020204" pitchFamily="34" charset="0"/>
              </a:defRPr>
            </a:lvl1pPr>
            <a:lvl2pPr marL="742950" indent="-285750" defTabSz="4483100">
              <a:defRPr sz="5300">
                <a:solidFill>
                  <a:schemeClr val="tx1"/>
                </a:solidFill>
                <a:latin typeface="Arial" panose="020B0604020202020204" pitchFamily="34" charset="0"/>
                <a:cs typeface="Arial" panose="020B0604020202020204" pitchFamily="34" charset="0"/>
              </a:defRPr>
            </a:lvl2pPr>
            <a:lvl3pPr marL="1143000" indent="-228600" defTabSz="4483100">
              <a:defRPr sz="5300">
                <a:solidFill>
                  <a:schemeClr val="tx1"/>
                </a:solidFill>
                <a:latin typeface="Arial" panose="020B0604020202020204" pitchFamily="34" charset="0"/>
                <a:cs typeface="Arial" panose="020B0604020202020204" pitchFamily="34" charset="0"/>
              </a:defRPr>
            </a:lvl3pPr>
            <a:lvl4pPr marL="1600200" indent="-228600" defTabSz="4483100">
              <a:defRPr sz="5300">
                <a:solidFill>
                  <a:schemeClr val="tx1"/>
                </a:solidFill>
                <a:latin typeface="Arial" panose="020B0604020202020204" pitchFamily="34" charset="0"/>
                <a:cs typeface="Arial" panose="020B0604020202020204" pitchFamily="34" charset="0"/>
              </a:defRPr>
            </a:lvl4pPr>
            <a:lvl5pPr marL="2057400" indent="-228600" defTabSz="4483100">
              <a:defRPr sz="5300">
                <a:solidFill>
                  <a:schemeClr val="tx1"/>
                </a:solidFill>
                <a:latin typeface="Arial" panose="020B0604020202020204" pitchFamily="34" charset="0"/>
                <a:cs typeface="Arial" panose="020B0604020202020204" pitchFamily="34" charset="0"/>
              </a:defRPr>
            </a:lvl5pPr>
            <a:lvl6pPr marL="2514600" indent="-228600" defTabSz="4483100" eaLnBrk="0" fontAlgn="base" hangingPunct="0">
              <a:spcBef>
                <a:spcPct val="0"/>
              </a:spcBef>
              <a:spcAft>
                <a:spcPct val="0"/>
              </a:spcAft>
              <a:defRPr sz="5300">
                <a:solidFill>
                  <a:schemeClr val="tx1"/>
                </a:solidFill>
                <a:latin typeface="Arial" panose="020B0604020202020204" pitchFamily="34" charset="0"/>
                <a:cs typeface="Arial" panose="020B0604020202020204" pitchFamily="34" charset="0"/>
              </a:defRPr>
            </a:lvl6pPr>
            <a:lvl7pPr marL="2971800" indent="-228600" defTabSz="4483100" eaLnBrk="0" fontAlgn="base" hangingPunct="0">
              <a:spcBef>
                <a:spcPct val="0"/>
              </a:spcBef>
              <a:spcAft>
                <a:spcPct val="0"/>
              </a:spcAft>
              <a:defRPr sz="5300">
                <a:solidFill>
                  <a:schemeClr val="tx1"/>
                </a:solidFill>
                <a:latin typeface="Arial" panose="020B0604020202020204" pitchFamily="34" charset="0"/>
                <a:cs typeface="Arial" panose="020B0604020202020204" pitchFamily="34" charset="0"/>
              </a:defRPr>
            </a:lvl7pPr>
            <a:lvl8pPr marL="3429000" indent="-228600" defTabSz="4483100" eaLnBrk="0" fontAlgn="base" hangingPunct="0">
              <a:spcBef>
                <a:spcPct val="0"/>
              </a:spcBef>
              <a:spcAft>
                <a:spcPct val="0"/>
              </a:spcAft>
              <a:defRPr sz="5300">
                <a:solidFill>
                  <a:schemeClr val="tx1"/>
                </a:solidFill>
                <a:latin typeface="Arial" panose="020B0604020202020204" pitchFamily="34" charset="0"/>
                <a:cs typeface="Arial" panose="020B0604020202020204" pitchFamily="34" charset="0"/>
              </a:defRPr>
            </a:lvl8pPr>
            <a:lvl9pPr marL="3886200" indent="-228600" defTabSz="4483100" eaLnBrk="0" fontAlgn="base" hangingPunct="0">
              <a:spcBef>
                <a:spcPct val="0"/>
              </a:spcBef>
              <a:spcAft>
                <a:spcPct val="0"/>
              </a:spcAft>
              <a:defRPr sz="5300">
                <a:solidFill>
                  <a:schemeClr val="tx1"/>
                </a:solidFill>
                <a:latin typeface="Arial" panose="020B0604020202020204" pitchFamily="34" charset="0"/>
                <a:cs typeface="Arial" panose="020B0604020202020204" pitchFamily="34" charset="0"/>
              </a:defRPr>
            </a:lvl9pPr>
          </a:lstStyle>
          <a:p>
            <a:pPr algn="ctr" eaLnBrk="1" hangingPunct="1">
              <a:lnSpc>
                <a:spcPct val="150000"/>
              </a:lnSpc>
              <a:defRPr/>
            </a:pPr>
            <a:endParaRPr lang="fa-IR" sz="8900" dirty="0" smtClean="0"/>
          </a:p>
        </p:txBody>
      </p:sp>
      <p:sp>
        <p:nvSpPr>
          <p:cNvPr id="42" name="TextBox 30"/>
          <p:cNvSpPr txBox="1">
            <a:spLocks noChangeArrowheads="1"/>
          </p:cNvSpPr>
          <p:nvPr/>
        </p:nvSpPr>
        <p:spPr bwMode="auto">
          <a:xfrm>
            <a:off x="1125414" y="12314166"/>
            <a:ext cx="7091691" cy="8686800"/>
          </a:xfrm>
          <a:prstGeom prst="rect">
            <a:avLst/>
          </a:prstGeom>
          <a:ln>
            <a:headEnd/>
            <a:tailEnd/>
          </a:ln>
          <a:extLst/>
        </p:spPr>
        <p:style>
          <a:lnRef idx="2">
            <a:schemeClr val="accent6"/>
          </a:lnRef>
          <a:fillRef idx="1">
            <a:schemeClr val="lt1"/>
          </a:fillRef>
          <a:effectRef idx="0">
            <a:schemeClr val="accent6"/>
          </a:effectRef>
          <a:fontRef idx="minor">
            <a:schemeClr val="dk1"/>
          </a:fontRef>
        </p:style>
        <p:txBody>
          <a:bodyPr wrap="square">
            <a:spAutoFit/>
          </a:bodyPr>
          <a:lstStyle>
            <a:lvl1pPr defTabSz="620713">
              <a:defRPr sz="5300">
                <a:solidFill>
                  <a:schemeClr val="tx1"/>
                </a:solidFill>
                <a:latin typeface="Arial" charset="0"/>
                <a:cs typeface="Arial" charset="0"/>
              </a:defRPr>
            </a:lvl1pPr>
            <a:lvl2pPr marL="742950" indent="-285750" defTabSz="620713">
              <a:defRPr sz="5300">
                <a:solidFill>
                  <a:schemeClr val="tx1"/>
                </a:solidFill>
                <a:latin typeface="Arial" charset="0"/>
                <a:cs typeface="Arial" charset="0"/>
              </a:defRPr>
            </a:lvl2pPr>
            <a:lvl3pPr marL="1143000" indent="-228600" defTabSz="620713">
              <a:defRPr sz="5300">
                <a:solidFill>
                  <a:schemeClr val="tx1"/>
                </a:solidFill>
                <a:latin typeface="Arial" charset="0"/>
                <a:cs typeface="Arial" charset="0"/>
              </a:defRPr>
            </a:lvl3pPr>
            <a:lvl4pPr marL="1600200" indent="-228600" defTabSz="620713">
              <a:defRPr sz="5300">
                <a:solidFill>
                  <a:schemeClr val="tx1"/>
                </a:solidFill>
                <a:latin typeface="Arial" charset="0"/>
                <a:cs typeface="Arial" charset="0"/>
              </a:defRPr>
            </a:lvl4pPr>
            <a:lvl5pPr marL="2057400" indent="-228600" defTabSz="620713">
              <a:defRPr sz="5300">
                <a:solidFill>
                  <a:schemeClr val="tx1"/>
                </a:solidFill>
                <a:latin typeface="Arial" charset="0"/>
                <a:cs typeface="Arial" charset="0"/>
              </a:defRPr>
            </a:lvl5pPr>
            <a:lvl6pPr marL="2514600" indent="-228600" algn="l" defTabSz="620713" rtl="0" eaLnBrk="0" fontAlgn="base" hangingPunct="0">
              <a:spcBef>
                <a:spcPct val="0"/>
              </a:spcBef>
              <a:spcAft>
                <a:spcPct val="0"/>
              </a:spcAft>
              <a:defRPr sz="5300">
                <a:solidFill>
                  <a:schemeClr val="tx1"/>
                </a:solidFill>
                <a:latin typeface="Arial" charset="0"/>
                <a:cs typeface="Arial" charset="0"/>
              </a:defRPr>
            </a:lvl6pPr>
            <a:lvl7pPr marL="2971800" indent="-228600" algn="l" defTabSz="620713" rtl="0" eaLnBrk="0" fontAlgn="base" hangingPunct="0">
              <a:spcBef>
                <a:spcPct val="0"/>
              </a:spcBef>
              <a:spcAft>
                <a:spcPct val="0"/>
              </a:spcAft>
              <a:defRPr sz="5300">
                <a:solidFill>
                  <a:schemeClr val="tx1"/>
                </a:solidFill>
                <a:latin typeface="Arial" charset="0"/>
                <a:cs typeface="Arial" charset="0"/>
              </a:defRPr>
            </a:lvl7pPr>
            <a:lvl8pPr marL="3429000" indent="-228600" algn="l" defTabSz="620713" rtl="0" eaLnBrk="0" fontAlgn="base" hangingPunct="0">
              <a:spcBef>
                <a:spcPct val="0"/>
              </a:spcBef>
              <a:spcAft>
                <a:spcPct val="0"/>
              </a:spcAft>
              <a:defRPr sz="5300">
                <a:solidFill>
                  <a:schemeClr val="tx1"/>
                </a:solidFill>
                <a:latin typeface="Arial" charset="0"/>
                <a:cs typeface="Arial" charset="0"/>
              </a:defRPr>
            </a:lvl8pPr>
            <a:lvl9pPr marL="3886200" indent="-228600" algn="l" defTabSz="620713" rtl="0" eaLnBrk="0" fontAlgn="base" hangingPunct="0">
              <a:spcBef>
                <a:spcPct val="0"/>
              </a:spcBef>
              <a:spcAft>
                <a:spcPct val="0"/>
              </a:spcAft>
              <a:defRPr sz="5300">
                <a:solidFill>
                  <a:schemeClr val="tx1"/>
                </a:solidFill>
                <a:latin typeface="Arial" charset="0"/>
                <a:cs typeface="Arial" charset="0"/>
              </a:defRPr>
            </a:lvl9pPr>
          </a:lstStyle>
          <a:p>
            <a:pPr algn="just" rtl="1" eaLnBrk="1" hangingPunct="1">
              <a:spcBef>
                <a:spcPct val="50000"/>
              </a:spcBef>
            </a:pPr>
            <a:endParaRPr lang="fa-IR" altLang="fa-IR" sz="3200" dirty="0" smtClean="0">
              <a:solidFill>
                <a:srgbClr val="0070C0"/>
              </a:solidFill>
              <a:cs typeface="B Mitra" pitchFamily="2" charset="-78"/>
            </a:endParaRPr>
          </a:p>
          <a:p>
            <a:pPr algn="just" rtl="1" eaLnBrk="1" hangingPunct="1">
              <a:spcBef>
                <a:spcPct val="50000"/>
              </a:spcBef>
            </a:pPr>
            <a:endParaRPr lang="fa-IR" altLang="fa-IR" sz="3200" dirty="0">
              <a:solidFill>
                <a:srgbClr val="0070C0"/>
              </a:solidFill>
              <a:cs typeface="B Mitra" pitchFamily="2" charset="-78"/>
            </a:endParaRPr>
          </a:p>
          <a:p>
            <a:pPr algn="just" rtl="1" eaLnBrk="1" hangingPunct="1">
              <a:spcBef>
                <a:spcPct val="50000"/>
              </a:spcBef>
            </a:pPr>
            <a:endParaRPr lang="fa-IR" altLang="fa-IR" sz="3200" dirty="0" smtClean="0">
              <a:solidFill>
                <a:srgbClr val="0070C0"/>
              </a:solidFill>
              <a:cs typeface="B Mitra" pitchFamily="2" charset="-78"/>
            </a:endParaRPr>
          </a:p>
          <a:p>
            <a:pPr algn="just" rtl="1" eaLnBrk="1" hangingPunct="1">
              <a:spcBef>
                <a:spcPct val="50000"/>
              </a:spcBef>
            </a:pPr>
            <a:endParaRPr lang="fa-IR" altLang="fa-IR" sz="3200" dirty="0">
              <a:solidFill>
                <a:srgbClr val="0070C0"/>
              </a:solidFill>
              <a:cs typeface="B Mitra" pitchFamily="2" charset="-78"/>
            </a:endParaRPr>
          </a:p>
          <a:p>
            <a:pPr algn="just" rtl="1" eaLnBrk="1" hangingPunct="1">
              <a:spcBef>
                <a:spcPct val="50000"/>
              </a:spcBef>
            </a:pPr>
            <a:endParaRPr lang="fa-IR" altLang="fa-IR" sz="3200" dirty="0" smtClean="0">
              <a:solidFill>
                <a:srgbClr val="0070C0"/>
              </a:solidFill>
              <a:cs typeface="B Mitra" pitchFamily="2" charset="-78"/>
            </a:endParaRPr>
          </a:p>
          <a:p>
            <a:pPr algn="just" rtl="1" eaLnBrk="1" hangingPunct="1">
              <a:spcBef>
                <a:spcPct val="50000"/>
              </a:spcBef>
            </a:pPr>
            <a:endParaRPr lang="fa-IR" altLang="fa-IR" sz="3200" dirty="0">
              <a:solidFill>
                <a:srgbClr val="0070C0"/>
              </a:solidFill>
              <a:cs typeface="B Mitra" pitchFamily="2" charset="-78"/>
            </a:endParaRPr>
          </a:p>
          <a:p>
            <a:pPr algn="just" rtl="1" eaLnBrk="1" hangingPunct="1">
              <a:spcBef>
                <a:spcPct val="50000"/>
              </a:spcBef>
            </a:pPr>
            <a:endParaRPr lang="fa-IR" altLang="fa-IR" sz="3200" dirty="0" smtClean="0">
              <a:solidFill>
                <a:srgbClr val="0070C0"/>
              </a:solidFill>
              <a:cs typeface="B Mitra" pitchFamily="2" charset="-78"/>
            </a:endParaRPr>
          </a:p>
          <a:p>
            <a:pPr algn="just" rtl="1" eaLnBrk="1" hangingPunct="1">
              <a:spcBef>
                <a:spcPct val="50000"/>
              </a:spcBef>
            </a:pPr>
            <a:endParaRPr lang="fa-IR" altLang="fa-IR" sz="3200" dirty="0">
              <a:solidFill>
                <a:srgbClr val="0070C0"/>
              </a:solidFill>
              <a:cs typeface="B Mitra" pitchFamily="2" charset="-78"/>
            </a:endParaRPr>
          </a:p>
          <a:p>
            <a:pPr algn="just" rtl="1" eaLnBrk="1" hangingPunct="1">
              <a:spcBef>
                <a:spcPct val="50000"/>
              </a:spcBef>
            </a:pPr>
            <a:endParaRPr lang="fa-IR" altLang="fa-IR" sz="3200" dirty="0" smtClean="0">
              <a:solidFill>
                <a:srgbClr val="0070C0"/>
              </a:solidFill>
              <a:cs typeface="B Mitra" pitchFamily="2" charset="-78"/>
            </a:endParaRPr>
          </a:p>
          <a:p>
            <a:pPr algn="just" rtl="1" eaLnBrk="1" hangingPunct="1">
              <a:spcBef>
                <a:spcPct val="50000"/>
              </a:spcBef>
            </a:pPr>
            <a:endParaRPr lang="fa-IR" altLang="fa-IR" sz="3200" dirty="0">
              <a:solidFill>
                <a:srgbClr val="0070C0"/>
              </a:solidFill>
              <a:cs typeface="B Mitra" pitchFamily="2" charset="-78"/>
            </a:endParaRPr>
          </a:p>
          <a:p>
            <a:pPr algn="just" rtl="1" eaLnBrk="1" hangingPunct="1">
              <a:spcBef>
                <a:spcPct val="50000"/>
              </a:spcBef>
            </a:pPr>
            <a:endParaRPr lang="fa-IR" altLang="fa-IR" sz="3200" dirty="0" smtClean="0">
              <a:solidFill>
                <a:srgbClr val="0070C0"/>
              </a:solidFill>
              <a:cs typeface="B Mitra" pitchFamily="2" charset="-78"/>
            </a:endParaRPr>
          </a:p>
          <a:p>
            <a:pPr algn="just" rtl="1" eaLnBrk="1" hangingPunct="1">
              <a:spcBef>
                <a:spcPct val="50000"/>
              </a:spcBef>
            </a:pPr>
            <a:endParaRPr lang="fa-IR" altLang="fa-IR" sz="3200" dirty="0">
              <a:solidFill>
                <a:srgbClr val="0070C0"/>
              </a:solidFill>
              <a:cs typeface="B Mitra" pitchFamily="2" charset="-78"/>
            </a:endParaRPr>
          </a:p>
          <a:p>
            <a:pPr algn="just" rtl="1" eaLnBrk="1" hangingPunct="1">
              <a:spcBef>
                <a:spcPct val="50000"/>
              </a:spcBef>
            </a:pPr>
            <a:endParaRPr lang="fa-IR" altLang="fa-IR" sz="3200" dirty="0" smtClean="0">
              <a:solidFill>
                <a:srgbClr val="0070C0"/>
              </a:solidFill>
              <a:cs typeface="B Mitra" pitchFamily="2" charset="-78"/>
            </a:endParaRPr>
          </a:p>
          <a:p>
            <a:pPr algn="just" rtl="1" eaLnBrk="1" hangingPunct="1">
              <a:spcBef>
                <a:spcPct val="50000"/>
              </a:spcBef>
            </a:pPr>
            <a:endParaRPr lang="fa-IR" altLang="fa-IR" sz="3200" dirty="0">
              <a:solidFill>
                <a:srgbClr val="0070C0"/>
              </a:solidFill>
              <a:cs typeface="B Mitra" pitchFamily="2" charset="-78"/>
            </a:endParaRPr>
          </a:p>
          <a:p>
            <a:pPr algn="just" rtl="1" eaLnBrk="1" hangingPunct="1">
              <a:spcBef>
                <a:spcPct val="50000"/>
              </a:spcBef>
            </a:pPr>
            <a:endParaRPr lang="fa-IR" altLang="fa-IR" sz="3200" dirty="0" smtClean="0">
              <a:solidFill>
                <a:srgbClr val="0070C0"/>
              </a:solidFill>
              <a:cs typeface="B Mitra" pitchFamily="2" charset="-78"/>
            </a:endParaRPr>
          </a:p>
          <a:p>
            <a:pPr algn="just" rtl="1" eaLnBrk="1" hangingPunct="1">
              <a:spcBef>
                <a:spcPct val="50000"/>
              </a:spcBef>
            </a:pPr>
            <a:endParaRPr lang="fa-IR" altLang="fa-IR" sz="3200" dirty="0">
              <a:solidFill>
                <a:srgbClr val="0070C0"/>
              </a:solidFill>
              <a:cs typeface="B Mitra" pitchFamily="2" charset="-78"/>
            </a:endParaRPr>
          </a:p>
        </p:txBody>
      </p:sp>
      <p:sp>
        <p:nvSpPr>
          <p:cNvPr id="43" name="TextBox 30"/>
          <p:cNvSpPr txBox="1">
            <a:spLocks noChangeArrowheads="1"/>
          </p:cNvSpPr>
          <p:nvPr/>
        </p:nvSpPr>
        <p:spPr bwMode="auto">
          <a:xfrm>
            <a:off x="964583" y="22335539"/>
            <a:ext cx="7170517" cy="8595360"/>
          </a:xfrm>
          <a:prstGeom prst="rect">
            <a:avLst/>
          </a:prstGeom>
          <a:ln>
            <a:headEnd/>
            <a:tailEnd/>
          </a:ln>
          <a:extLst/>
        </p:spPr>
        <p:style>
          <a:lnRef idx="2">
            <a:schemeClr val="accent6"/>
          </a:lnRef>
          <a:fillRef idx="1">
            <a:schemeClr val="lt1"/>
          </a:fillRef>
          <a:effectRef idx="0">
            <a:schemeClr val="accent6"/>
          </a:effectRef>
          <a:fontRef idx="minor">
            <a:schemeClr val="dk1"/>
          </a:fontRef>
        </p:style>
        <p:txBody>
          <a:bodyPr wrap="square">
            <a:spAutoFit/>
          </a:bodyPr>
          <a:lstStyle>
            <a:lvl1pPr defTabSz="620713">
              <a:defRPr sz="5300">
                <a:solidFill>
                  <a:schemeClr val="tx1"/>
                </a:solidFill>
                <a:latin typeface="Arial" charset="0"/>
                <a:cs typeface="Arial" charset="0"/>
              </a:defRPr>
            </a:lvl1pPr>
            <a:lvl2pPr marL="742950" indent="-285750" defTabSz="620713">
              <a:defRPr sz="5300">
                <a:solidFill>
                  <a:schemeClr val="tx1"/>
                </a:solidFill>
                <a:latin typeface="Arial" charset="0"/>
                <a:cs typeface="Arial" charset="0"/>
              </a:defRPr>
            </a:lvl2pPr>
            <a:lvl3pPr marL="1143000" indent="-228600" defTabSz="620713">
              <a:defRPr sz="5300">
                <a:solidFill>
                  <a:schemeClr val="tx1"/>
                </a:solidFill>
                <a:latin typeface="Arial" charset="0"/>
                <a:cs typeface="Arial" charset="0"/>
              </a:defRPr>
            </a:lvl3pPr>
            <a:lvl4pPr marL="1600200" indent="-228600" defTabSz="620713">
              <a:defRPr sz="5300">
                <a:solidFill>
                  <a:schemeClr val="tx1"/>
                </a:solidFill>
                <a:latin typeface="Arial" charset="0"/>
                <a:cs typeface="Arial" charset="0"/>
              </a:defRPr>
            </a:lvl4pPr>
            <a:lvl5pPr marL="2057400" indent="-228600" defTabSz="620713">
              <a:defRPr sz="5300">
                <a:solidFill>
                  <a:schemeClr val="tx1"/>
                </a:solidFill>
                <a:latin typeface="Arial" charset="0"/>
                <a:cs typeface="Arial" charset="0"/>
              </a:defRPr>
            </a:lvl5pPr>
            <a:lvl6pPr marL="2514600" indent="-228600" algn="l" defTabSz="620713" rtl="0" eaLnBrk="0" fontAlgn="base" hangingPunct="0">
              <a:spcBef>
                <a:spcPct val="0"/>
              </a:spcBef>
              <a:spcAft>
                <a:spcPct val="0"/>
              </a:spcAft>
              <a:defRPr sz="5300">
                <a:solidFill>
                  <a:schemeClr val="tx1"/>
                </a:solidFill>
                <a:latin typeface="Arial" charset="0"/>
                <a:cs typeface="Arial" charset="0"/>
              </a:defRPr>
            </a:lvl6pPr>
            <a:lvl7pPr marL="2971800" indent="-228600" algn="l" defTabSz="620713" rtl="0" eaLnBrk="0" fontAlgn="base" hangingPunct="0">
              <a:spcBef>
                <a:spcPct val="0"/>
              </a:spcBef>
              <a:spcAft>
                <a:spcPct val="0"/>
              </a:spcAft>
              <a:defRPr sz="5300">
                <a:solidFill>
                  <a:schemeClr val="tx1"/>
                </a:solidFill>
                <a:latin typeface="Arial" charset="0"/>
                <a:cs typeface="Arial" charset="0"/>
              </a:defRPr>
            </a:lvl7pPr>
            <a:lvl8pPr marL="3429000" indent="-228600" algn="l" defTabSz="620713" rtl="0" eaLnBrk="0" fontAlgn="base" hangingPunct="0">
              <a:spcBef>
                <a:spcPct val="0"/>
              </a:spcBef>
              <a:spcAft>
                <a:spcPct val="0"/>
              </a:spcAft>
              <a:defRPr sz="5300">
                <a:solidFill>
                  <a:schemeClr val="tx1"/>
                </a:solidFill>
                <a:latin typeface="Arial" charset="0"/>
                <a:cs typeface="Arial" charset="0"/>
              </a:defRPr>
            </a:lvl8pPr>
            <a:lvl9pPr marL="3886200" indent="-228600" algn="l" defTabSz="620713" rtl="0" eaLnBrk="0" fontAlgn="base" hangingPunct="0">
              <a:spcBef>
                <a:spcPct val="0"/>
              </a:spcBef>
              <a:spcAft>
                <a:spcPct val="0"/>
              </a:spcAft>
              <a:defRPr sz="5300">
                <a:solidFill>
                  <a:schemeClr val="tx1"/>
                </a:solidFill>
                <a:latin typeface="Arial" charset="0"/>
                <a:cs typeface="Arial" charset="0"/>
              </a:defRPr>
            </a:lvl9pPr>
          </a:lstStyle>
          <a:p>
            <a:pPr algn="just" rtl="1" eaLnBrk="1" hangingPunct="1">
              <a:spcBef>
                <a:spcPct val="50000"/>
              </a:spcBef>
            </a:pPr>
            <a:endParaRPr lang="fa-IR" altLang="fa-IR" sz="3200" dirty="0" smtClean="0">
              <a:solidFill>
                <a:srgbClr val="0070C0"/>
              </a:solidFill>
              <a:cs typeface="B Mitra" pitchFamily="2" charset="-78"/>
            </a:endParaRPr>
          </a:p>
          <a:p>
            <a:pPr algn="just" rtl="1" eaLnBrk="1" hangingPunct="1">
              <a:spcBef>
                <a:spcPct val="50000"/>
              </a:spcBef>
            </a:pPr>
            <a:endParaRPr lang="fa-IR" altLang="fa-IR" sz="3200" dirty="0">
              <a:solidFill>
                <a:srgbClr val="0070C0"/>
              </a:solidFill>
              <a:cs typeface="B Mitra" pitchFamily="2" charset="-78"/>
            </a:endParaRPr>
          </a:p>
          <a:p>
            <a:pPr algn="just" rtl="1" eaLnBrk="1" hangingPunct="1">
              <a:spcBef>
                <a:spcPct val="50000"/>
              </a:spcBef>
            </a:pPr>
            <a:endParaRPr lang="fa-IR" altLang="fa-IR" sz="3200" dirty="0" smtClean="0">
              <a:solidFill>
                <a:srgbClr val="0070C0"/>
              </a:solidFill>
              <a:cs typeface="B Mitra" pitchFamily="2" charset="-78"/>
            </a:endParaRPr>
          </a:p>
          <a:p>
            <a:pPr algn="just" rtl="1" eaLnBrk="1" hangingPunct="1">
              <a:spcBef>
                <a:spcPct val="50000"/>
              </a:spcBef>
            </a:pPr>
            <a:endParaRPr lang="fa-IR" altLang="fa-IR" sz="3200" dirty="0">
              <a:solidFill>
                <a:srgbClr val="0070C0"/>
              </a:solidFill>
              <a:cs typeface="B Mitra" pitchFamily="2" charset="-78"/>
            </a:endParaRPr>
          </a:p>
          <a:p>
            <a:pPr algn="just" rtl="1" eaLnBrk="1" hangingPunct="1">
              <a:spcBef>
                <a:spcPct val="50000"/>
              </a:spcBef>
            </a:pPr>
            <a:endParaRPr lang="fa-IR" altLang="fa-IR" sz="3200" dirty="0" smtClean="0">
              <a:solidFill>
                <a:srgbClr val="0070C0"/>
              </a:solidFill>
              <a:cs typeface="B Mitra" pitchFamily="2" charset="-78"/>
            </a:endParaRPr>
          </a:p>
          <a:p>
            <a:pPr algn="just" rtl="1" eaLnBrk="1" hangingPunct="1">
              <a:spcBef>
                <a:spcPct val="50000"/>
              </a:spcBef>
            </a:pPr>
            <a:endParaRPr lang="fa-IR" altLang="fa-IR" sz="3200" dirty="0">
              <a:solidFill>
                <a:srgbClr val="0070C0"/>
              </a:solidFill>
              <a:cs typeface="B Mitra" pitchFamily="2" charset="-78"/>
            </a:endParaRPr>
          </a:p>
          <a:p>
            <a:pPr algn="just" rtl="1" eaLnBrk="1" hangingPunct="1">
              <a:spcBef>
                <a:spcPct val="50000"/>
              </a:spcBef>
            </a:pPr>
            <a:endParaRPr lang="fa-IR" altLang="fa-IR" sz="3200" dirty="0">
              <a:solidFill>
                <a:srgbClr val="0070C0"/>
              </a:solidFill>
              <a:cs typeface="B Mitra" pitchFamily="2" charset="-78"/>
            </a:endParaRPr>
          </a:p>
        </p:txBody>
      </p:sp>
      <p:sp>
        <p:nvSpPr>
          <p:cNvPr id="37" name="Rounded Rectangle 36"/>
          <p:cNvSpPr/>
          <p:nvPr/>
        </p:nvSpPr>
        <p:spPr>
          <a:xfrm>
            <a:off x="3842650" y="1944441"/>
            <a:ext cx="17949265" cy="3351347"/>
          </a:xfrm>
          <a:prstGeom prst="roundRect">
            <a:avLst/>
          </a:prstGeom>
          <a:ln/>
        </p:spPr>
        <p:style>
          <a:lnRef idx="3">
            <a:schemeClr val="lt1"/>
          </a:lnRef>
          <a:fillRef idx="1">
            <a:schemeClr val="accent6"/>
          </a:fillRef>
          <a:effectRef idx="1">
            <a:schemeClr val="accent6"/>
          </a:effectRef>
          <a:fontRef idx="minor">
            <a:schemeClr val="lt1"/>
          </a:fontRef>
        </p:style>
        <p:txBody>
          <a:bodyPr rtlCol="1" anchor="ctr"/>
          <a:lstStyle/>
          <a:p>
            <a:pPr algn="ctr"/>
            <a:r>
              <a:rPr lang="fa-IR" sz="3600" b="1" dirty="0" smtClean="0">
                <a:solidFill>
                  <a:schemeClr val="tx1"/>
                </a:solidFill>
                <a:cs typeface="B Nazanin" pitchFamily="2" charset="-78"/>
              </a:rPr>
              <a:t>اثر کوتاه مدت کفی آنتی پرونیت بر روی دامنه حرکتی مفاصل اندام تحتانی و اندام فوقانی در راه رفتن افراد کمردرد با پای پرونیت </a:t>
            </a:r>
          </a:p>
          <a:p>
            <a:r>
              <a:rPr lang="fa-IR" sz="3200" dirty="0"/>
              <a:t>ملیحه براز </a:t>
            </a:r>
            <a:r>
              <a:rPr lang="fa-IR" sz="3200" baseline="30000" dirty="0"/>
              <a:t>1</a:t>
            </a:r>
            <a:r>
              <a:rPr lang="en-US" sz="3200" dirty="0"/>
              <a:t>*</a:t>
            </a:r>
            <a:r>
              <a:rPr lang="fa-IR" sz="3200" dirty="0"/>
              <a:t>، نادر فرهپور</a:t>
            </a:r>
            <a:r>
              <a:rPr lang="fa-IR" sz="3200" baseline="30000" dirty="0"/>
              <a:t>2</a:t>
            </a:r>
            <a:r>
              <a:rPr lang="fa-IR" sz="3200" dirty="0"/>
              <a:t>، محمدتقی کریمی</a:t>
            </a:r>
            <a:r>
              <a:rPr lang="fa-IR" sz="3200" baseline="30000" dirty="0"/>
              <a:t>3</a:t>
            </a:r>
            <a:r>
              <a:rPr lang="fa-IR" sz="3200" dirty="0"/>
              <a:t>، محمدرضا رضایی</a:t>
            </a:r>
            <a:r>
              <a:rPr lang="fa-IR" sz="3200" baseline="30000" dirty="0"/>
              <a:t>4</a:t>
            </a:r>
            <a:endParaRPr lang="en-US" sz="3200" dirty="0"/>
          </a:p>
          <a:p>
            <a:r>
              <a:rPr lang="fa-IR" sz="3200" b="1" baseline="30000" dirty="0"/>
              <a:t> </a:t>
            </a:r>
            <a:r>
              <a:rPr lang="fa-IR" sz="1600" dirty="0" smtClean="0"/>
              <a:t>1.دانشجوی </a:t>
            </a:r>
            <a:r>
              <a:rPr lang="fa-IR" sz="1600" dirty="0"/>
              <a:t>دکترا بیومکانیک ورزشی</a:t>
            </a:r>
            <a:r>
              <a:rPr lang="fa-IR" sz="1600" dirty="0" smtClean="0"/>
              <a:t>،</a:t>
            </a:r>
            <a:r>
              <a:rPr lang="fa-IR" sz="1600" dirty="0"/>
              <a:t> دانشکده علوم </a:t>
            </a:r>
            <a:r>
              <a:rPr lang="fa-IR" sz="1600" dirty="0" smtClean="0"/>
              <a:t>ورزشی، </a:t>
            </a:r>
            <a:r>
              <a:rPr lang="fa-IR" sz="1600" dirty="0"/>
              <a:t>دانشگاه بوعلی سینا همدان، همدان، ایران</a:t>
            </a:r>
            <a:endParaRPr lang="en-US" sz="1600" dirty="0"/>
          </a:p>
          <a:p>
            <a:pPr lvl="0" fontAlgn="base"/>
            <a:r>
              <a:rPr lang="fa-IR" sz="1600" dirty="0" smtClean="0"/>
              <a:t>2.استاد </a:t>
            </a:r>
            <a:r>
              <a:rPr lang="fa-IR" sz="1600" dirty="0"/>
              <a:t>گروه بیومکانیک ورزشی، </a:t>
            </a:r>
            <a:r>
              <a:rPr lang="fa-IR" sz="1600" dirty="0" smtClean="0"/>
              <a:t>دانشکده </a:t>
            </a:r>
            <a:r>
              <a:rPr lang="fa-IR" sz="1600" dirty="0"/>
              <a:t>علوم ورزشی، دانشگاه بوعلی سینا همدان، همدان، ایران </a:t>
            </a:r>
            <a:endParaRPr lang="en-US" sz="1600" dirty="0"/>
          </a:p>
          <a:p>
            <a:pPr lvl="0" fontAlgn="base"/>
            <a:r>
              <a:rPr lang="fa-IR" sz="1600" dirty="0" smtClean="0"/>
              <a:t>3.استاد </a:t>
            </a:r>
            <a:r>
              <a:rPr lang="fa-IR" sz="1600" dirty="0"/>
              <a:t>گروه ارتوپد فنی، مرکز توانبخشی، دانشگاه علوم پزشکی شیراز، شیراز، ایران</a:t>
            </a:r>
            <a:endParaRPr lang="en-US" sz="1600" dirty="0"/>
          </a:p>
          <a:p>
            <a:pPr lvl="0" fontAlgn="base"/>
            <a:r>
              <a:rPr lang="fa-IR" sz="1600" dirty="0" smtClean="0"/>
              <a:t>4.کارشناسی </a:t>
            </a:r>
            <a:r>
              <a:rPr lang="fa-IR" sz="1600" dirty="0"/>
              <a:t>ارشد؛ دانشکده توانبخشی، دانشگاه علوم پزشکی اصفهان، اصفهان ، ایران</a:t>
            </a:r>
            <a:endParaRPr lang="en-US" sz="1600" dirty="0">
              <a:effectLst/>
            </a:endParaRPr>
          </a:p>
        </p:txBody>
      </p:sp>
      <p:sp>
        <p:nvSpPr>
          <p:cNvPr id="39" name="TextBox 30"/>
          <p:cNvSpPr txBox="1">
            <a:spLocks noChangeArrowheads="1"/>
          </p:cNvSpPr>
          <p:nvPr/>
        </p:nvSpPr>
        <p:spPr bwMode="auto">
          <a:xfrm>
            <a:off x="1248389" y="6403925"/>
            <a:ext cx="23027802" cy="3749040"/>
          </a:xfrm>
          <a:prstGeom prst="rect">
            <a:avLst/>
          </a:prstGeom>
          <a:ln>
            <a:headEnd/>
            <a:tailEnd/>
          </a:ln>
          <a:extLst/>
        </p:spPr>
        <p:style>
          <a:lnRef idx="2">
            <a:schemeClr val="accent6"/>
          </a:lnRef>
          <a:fillRef idx="1">
            <a:schemeClr val="lt1"/>
          </a:fillRef>
          <a:effectRef idx="0">
            <a:schemeClr val="accent6"/>
          </a:effectRef>
          <a:fontRef idx="minor">
            <a:schemeClr val="dk1"/>
          </a:fontRef>
        </p:style>
        <p:txBody>
          <a:bodyPr wrap="square">
            <a:spAutoFit/>
          </a:bodyPr>
          <a:lstStyle>
            <a:lvl1pPr defTabSz="620713">
              <a:defRPr sz="5300">
                <a:solidFill>
                  <a:schemeClr val="tx1"/>
                </a:solidFill>
                <a:latin typeface="Arial" charset="0"/>
                <a:cs typeface="Arial" charset="0"/>
              </a:defRPr>
            </a:lvl1pPr>
            <a:lvl2pPr marL="742950" indent="-285750" defTabSz="620713">
              <a:defRPr sz="5300">
                <a:solidFill>
                  <a:schemeClr val="tx1"/>
                </a:solidFill>
                <a:latin typeface="Arial" charset="0"/>
                <a:cs typeface="Arial" charset="0"/>
              </a:defRPr>
            </a:lvl2pPr>
            <a:lvl3pPr marL="1143000" indent="-228600" defTabSz="620713">
              <a:defRPr sz="5300">
                <a:solidFill>
                  <a:schemeClr val="tx1"/>
                </a:solidFill>
                <a:latin typeface="Arial" charset="0"/>
                <a:cs typeface="Arial" charset="0"/>
              </a:defRPr>
            </a:lvl3pPr>
            <a:lvl4pPr marL="1600200" indent="-228600" defTabSz="620713">
              <a:defRPr sz="5300">
                <a:solidFill>
                  <a:schemeClr val="tx1"/>
                </a:solidFill>
                <a:latin typeface="Arial" charset="0"/>
                <a:cs typeface="Arial" charset="0"/>
              </a:defRPr>
            </a:lvl4pPr>
            <a:lvl5pPr marL="2057400" indent="-228600" defTabSz="620713">
              <a:defRPr sz="5300">
                <a:solidFill>
                  <a:schemeClr val="tx1"/>
                </a:solidFill>
                <a:latin typeface="Arial" charset="0"/>
                <a:cs typeface="Arial" charset="0"/>
              </a:defRPr>
            </a:lvl5pPr>
            <a:lvl6pPr marL="2514600" indent="-228600" algn="l" defTabSz="620713" rtl="0" eaLnBrk="0" fontAlgn="base" hangingPunct="0">
              <a:spcBef>
                <a:spcPct val="0"/>
              </a:spcBef>
              <a:spcAft>
                <a:spcPct val="0"/>
              </a:spcAft>
              <a:defRPr sz="5300">
                <a:solidFill>
                  <a:schemeClr val="tx1"/>
                </a:solidFill>
                <a:latin typeface="Arial" charset="0"/>
                <a:cs typeface="Arial" charset="0"/>
              </a:defRPr>
            </a:lvl6pPr>
            <a:lvl7pPr marL="2971800" indent="-228600" algn="l" defTabSz="620713" rtl="0" eaLnBrk="0" fontAlgn="base" hangingPunct="0">
              <a:spcBef>
                <a:spcPct val="0"/>
              </a:spcBef>
              <a:spcAft>
                <a:spcPct val="0"/>
              </a:spcAft>
              <a:defRPr sz="5300">
                <a:solidFill>
                  <a:schemeClr val="tx1"/>
                </a:solidFill>
                <a:latin typeface="Arial" charset="0"/>
                <a:cs typeface="Arial" charset="0"/>
              </a:defRPr>
            </a:lvl7pPr>
            <a:lvl8pPr marL="3429000" indent="-228600" algn="l" defTabSz="620713" rtl="0" eaLnBrk="0" fontAlgn="base" hangingPunct="0">
              <a:spcBef>
                <a:spcPct val="0"/>
              </a:spcBef>
              <a:spcAft>
                <a:spcPct val="0"/>
              </a:spcAft>
              <a:defRPr sz="5300">
                <a:solidFill>
                  <a:schemeClr val="tx1"/>
                </a:solidFill>
                <a:latin typeface="Arial" charset="0"/>
                <a:cs typeface="Arial" charset="0"/>
              </a:defRPr>
            </a:lvl8pPr>
            <a:lvl9pPr marL="3886200" indent="-228600" algn="l" defTabSz="620713" rtl="0" eaLnBrk="0" fontAlgn="base" hangingPunct="0">
              <a:spcBef>
                <a:spcPct val="0"/>
              </a:spcBef>
              <a:spcAft>
                <a:spcPct val="0"/>
              </a:spcAft>
              <a:defRPr sz="5300">
                <a:solidFill>
                  <a:schemeClr val="tx1"/>
                </a:solidFill>
                <a:latin typeface="Arial" charset="0"/>
                <a:cs typeface="Arial" charset="0"/>
              </a:defRPr>
            </a:lvl9pPr>
          </a:lstStyle>
          <a:p>
            <a:pPr algn="just" rtl="1" eaLnBrk="1" hangingPunct="1">
              <a:spcBef>
                <a:spcPct val="50000"/>
              </a:spcBef>
            </a:pPr>
            <a:endParaRPr lang="fa-IR" altLang="fa-IR" sz="3200" smtClean="0">
              <a:solidFill>
                <a:srgbClr val="0070C0"/>
              </a:solidFill>
              <a:cs typeface="B Mitra" pitchFamily="2" charset="-78"/>
            </a:endParaRPr>
          </a:p>
          <a:p>
            <a:pPr algn="just" rtl="1" eaLnBrk="1" hangingPunct="1">
              <a:spcBef>
                <a:spcPct val="50000"/>
              </a:spcBef>
            </a:pPr>
            <a:endParaRPr lang="fa-IR" altLang="fa-IR" sz="3200" smtClean="0">
              <a:solidFill>
                <a:srgbClr val="0070C0"/>
              </a:solidFill>
              <a:cs typeface="B Mitra" pitchFamily="2" charset="-78"/>
            </a:endParaRPr>
          </a:p>
          <a:p>
            <a:pPr algn="just" rtl="1" eaLnBrk="1" hangingPunct="1">
              <a:spcBef>
                <a:spcPct val="50000"/>
              </a:spcBef>
            </a:pPr>
            <a:endParaRPr lang="fa-IR" altLang="fa-IR" sz="3200" smtClean="0">
              <a:solidFill>
                <a:srgbClr val="0070C0"/>
              </a:solidFill>
              <a:cs typeface="B Mitra" pitchFamily="2" charset="-78"/>
            </a:endParaRPr>
          </a:p>
          <a:p>
            <a:pPr algn="just" rtl="1" eaLnBrk="1" hangingPunct="1">
              <a:spcBef>
                <a:spcPct val="50000"/>
              </a:spcBef>
            </a:pPr>
            <a:endParaRPr lang="fa-IR" altLang="fa-IR" sz="3200" smtClean="0">
              <a:solidFill>
                <a:srgbClr val="0070C0"/>
              </a:solidFill>
              <a:cs typeface="B Mitra" pitchFamily="2" charset="-78"/>
            </a:endParaRPr>
          </a:p>
          <a:p>
            <a:pPr algn="just" rtl="1" eaLnBrk="1" hangingPunct="1">
              <a:spcBef>
                <a:spcPct val="50000"/>
              </a:spcBef>
            </a:pPr>
            <a:endParaRPr lang="fa-IR" altLang="fa-IR" sz="3200" dirty="0">
              <a:solidFill>
                <a:srgbClr val="0070C0"/>
              </a:solidFill>
              <a:cs typeface="B Mitra" pitchFamily="2" charset="-78"/>
            </a:endParaRPr>
          </a:p>
        </p:txBody>
      </p:sp>
      <p:graphicFrame>
        <p:nvGraphicFramePr>
          <p:cNvPr id="49" name="Table 48"/>
          <p:cNvGraphicFramePr>
            <a:graphicFrameLocks noGrp="1"/>
          </p:cNvGraphicFramePr>
          <p:nvPr>
            <p:extLst>
              <p:ext uri="{D42A27DB-BD31-4B8C-83A1-F6EECF244321}">
                <p14:modId xmlns:p14="http://schemas.microsoft.com/office/powerpoint/2010/main" val="2486604277"/>
              </p:ext>
            </p:extLst>
          </p:nvPr>
        </p:nvGraphicFramePr>
        <p:xfrm>
          <a:off x="17130764" y="28949937"/>
          <a:ext cx="7045150" cy="2504086"/>
        </p:xfrm>
        <a:graphic>
          <a:graphicData uri="http://schemas.openxmlformats.org/drawingml/2006/table">
            <a:tbl>
              <a:tblPr rtl="1" firstRow="1" bandRow="1">
                <a:tableStyleId>{5C22544A-7EE6-4342-B048-85BDC9FD1C3A}</a:tableStyleId>
              </a:tblPr>
              <a:tblGrid>
                <a:gridCol w="1409030"/>
                <a:gridCol w="1409030"/>
                <a:gridCol w="1409030"/>
                <a:gridCol w="1241483"/>
                <a:gridCol w="1576577"/>
              </a:tblGrid>
              <a:tr h="828251">
                <a:tc>
                  <a:txBody>
                    <a:bodyPr/>
                    <a:lstStyle/>
                    <a:p>
                      <a:pPr marL="0" marR="0" algn="r" rtl="1">
                        <a:lnSpc>
                          <a:spcPct val="115000"/>
                        </a:lnSpc>
                        <a:spcBef>
                          <a:spcPts val="0"/>
                        </a:spcBef>
                        <a:spcAft>
                          <a:spcPts val="0"/>
                        </a:spcAft>
                      </a:pPr>
                      <a:r>
                        <a:rPr lang="fa-IR" sz="2000" b="1"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گروه</a:t>
                      </a:r>
                      <a:endParaRPr lang="en-US" sz="18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r" rtl="1">
                        <a:lnSpc>
                          <a:spcPct val="115000"/>
                        </a:lnSpc>
                        <a:spcBef>
                          <a:spcPts val="0"/>
                        </a:spcBef>
                        <a:spcAft>
                          <a:spcPts val="0"/>
                        </a:spcAft>
                      </a:pPr>
                      <a:r>
                        <a:rPr lang="fa-IR" sz="2000" b="1"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تعداد</a:t>
                      </a:r>
                      <a:endParaRPr lang="en-US" sz="18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15000"/>
                        </a:lnSpc>
                        <a:spcBef>
                          <a:spcPts val="0"/>
                        </a:spcBef>
                        <a:spcAft>
                          <a:spcPts val="0"/>
                        </a:spcAft>
                      </a:pPr>
                      <a:r>
                        <a:rPr lang="fa-IR" sz="2000" b="1"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a:t>
                      </a:r>
                      <a:r>
                        <a:rPr lang="fa-IR" sz="2000" b="1"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مرد:زن</a:t>
                      </a:r>
                      <a:r>
                        <a:rPr lang="fa-IR" sz="2000" b="1"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a:t>
                      </a:r>
                      <a:endParaRPr lang="en-US" sz="18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r" rtl="1">
                        <a:lnSpc>
                          <a:spcPct val="115000"/>
                        </a:lnSpc>
                        <a:spcBef>
                          <a:spcPts val="0"/>
                        </a:spcBef>
                        <a:spcAft>
                          <a:spcPts val="0"/>
                        </a:spcAft>
                      </a:pPr>
                      <a:r>
                        <a:rPr lang="fa-IR" sz="2000" b="1"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سن </a:t>
                      </a:r>
                      <a:endParaRPr lang="en-US" sz="18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15000"/>
                        </a:lnSpc>
                        <a:spcBef>
                          <a:spcPts val="0"/>
                        </a:spcBef>
                        <a:spcAft>
                          <a:spcPts val="0"/>
                        </a:spcAft>
                      </a:pPr>
                      <a:r>
                        <a:rPr lang="fa-IR" sz="2000" b="1"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(سال) </a:t>
                      </a:r>
                      <a:endParaRPr lang="en-US" sz="18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r" rtl="1">
                        <a:lnSpc>
                          <a:spcPct val="115000"/>
                        </a:lnSpc>
                        <a:spcBef>
                          <a:spcPts val="0"/>
                        </a:spcBef>
                        <a:spcAft>
                          <a:spcPts val="0"/>
                        </a:spcAft>
                      </a:pPr>
                      <a:r>
                        <a:rPr lang="fa-IR" sz="2000" b="1">
                          <a:solidFill>
                            <a:srgbClr val="000000"/>
                          </a:solidFill>
                          <a:effectLst/>
                          <a:latin typeface="Calibri" panose="020F0502020204030204" pitchFamily="34" charset="0"/>
                          <a:ea typeface="Calibri" panose="020F0502020204030204" pitchFamily="34" charset="0"/>
                          <a:cs typeface="B Nazanin" panose="00000400000000000000" pitchFamily="2" charset="-78"/>
                        </a:rPr>
                        <a:t>قد</a:t>
                      </a:r>
                      <a:endParaRPr lang="en-US" sz="1800">
                        <a:solidFill>
                          <a:srgbClr val="000000"/>
                        </a:solidFill>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15000"/>
                        </a:lnSpc>
                        <a:spcBef>
                          <a:spcPts val="0"/>
                        </a:spcBef>
                        <a:spcAft>
                          <a:spcPts val="0"/>
                        </a:spcAft>
                      </a:pPr>
                      <a:r>
                        <a:rPr lang="fa-IR" sz="2000" b="1">
                          <a:solidFill>
                            <a:srgbClr val="000000"/>
                          </a:solidFill>
                          <a:effectLst/>
                          <a:latin typeface="Calibri" panose="020F0502020204030204" pitchFamily="34" charset="0"/>
                          <a:ea typeface="Calibri" panose="020F0502020204030204" pitchFamily="34" charset="0"/>
                          <a:cs typeface="B Nazanin" panose="00000400000000000000" pitchFamily="2" charset="-78"/>
                        </a:rPr>
                        <a:t>(متر)</a:t>
                      </a:r>
                      <a:endParaRPr lang="en-US" sz="1800">
                        <a:solidFill>
                          <a:srgbClr val="00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r" rtl="1">
                        <a:lnSpc>
                          <a:spcPct val="115000"/>
                        </a:lnSpc>
                        <a:spcBef>
                          <a:spcPts val="0"/>
                        </a:spcBef>
                        <a:spcAft>
                          <a:spcPts val="0"/>
                        </a:spcAft>
                      </a:pPr>
                      <a:r>
                        <a:rPr lang="fa-IR" sz="2000" b="1">
                          <a:solidFill>
                            <a:srgbClr val="000000"/>
                          </a:solidFill>
                          <a:effectLst/>
                          <a:latin typeface="Calibri" panose="020F0502020204030204" pitchFamily="34" charset="0"/>
                          <a:ea typeface="Calibri" panose="020F0502020204030204" pitchFamily="34" charset="0"/>
                          <a:cs typeface="B Nazanin" panose="00000400000000000000" pitchFamily="2" charset="-78"/>
                        </a:rPr>
                        <a:t>وزن</a:t>
                      </a:r>
                      <a:endParaRPr lang="en-US" sz="1800">
                        <a:solidFill>
                          <a:srgbClr val="000000"/>
                        </a:solidFill>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15000"/>
                        </a:lnSpc>
                        <a:spcBef>
                          <a:spcPts val="0"/>
                        </a:spcBef>
                        <a:spcAft>
                          <a:spcPts val="0"/>
                        </a:spcAft>
                      </a:pPr>
                      <a:r>
                        <a:rPr lang="fa-IR" sz="2000" b="1">
                          <a:solidFill>
                            <a:srgbClr val="000000"/>
                          </a:solidFill>
                          <a:effectLst/>
                          <a:latin typeface="Calibri" panose="020F0502020204030204" pitchFamily="34" charset="0"/>
                          <a:ea typeface="Calibri" panose="020F0502020204030204" pitchFamily="34" charset="0"/>
                          <a:cs typeface="B Nazanin" panose="00000400000000000000" pitchFamily="2" charset="-78"/>
                        </a:rPr>
                        <a:t>(نیوتن)</a:t>
                      </a:r>
                      <a:endParaRPr lang="en-US" sz="1800">
                        <a:solidFill>
                          <a:srgbClr val="00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r h="648157">
                <a:tc>
                  <a:txBody>
                    <a:bodyPr/>
                    <a:lstStyle/>
                    <a:p>
                      <a:pPr marL="0" marR="0" algn="r" rtl="1">
                        <a:lnSpc>
                          <a:spcPct val="115000"/>
                        </a:lnSpc>
                        <a:spcBef>
                          <a:spcPts val="0"/>
                        </a:spcBef>
                        <a:spcAft>
                          <a:spcPts val="0"/>
                        </a:spcAft>
                      </a:pPr>
                      <a:r>
                        <a:rPr lang="fa-IR" sz="2000" b="1"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کنترل</a:t>
                      </a:r>
                      <a:endParaRPr lang="en-US" sz="18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indent="0" algn="r" defTabSz="3291840" rtl="1" eaLnBrk="1" fontAlgn="auto" latinLnBrk="0" hangingPunct="1">
                        <a:lnSpc>
                          <a:spcPct val="115000"/>
                        </a:lnSpc>
                        <a:spcBef>
                          <a:spcPts val="0"/>
                        </a:spcBef>
                        <a:spcAft>
                          <a:spcPts val="0"/>
                        </a:spcAft>
                        <a:buClrTx/>
                        <a:buSzTx/>
                        <a:buFontTx/>
                        <a:buNone/>
                        <a:tabLst/>
                        <a:defRPr/>
                      </a:pPr>
                      <a:r>
                        <a:rPr lang="fa-IR" sz="1800"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6:4</a:t>
                      </a:r>
                      <a:endParaRPr lang="en-US" sz="18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indent="0" algn="r" defTabSz="3291840" rtl="1" eaLnBrk="1" fontAlgn="auto" latinLnBrk="0" hangingPunct="1">
                        <a:lnSpc>
                          <a:spcPct val="115000"/>
                        </a:lnSpc>
                        <a:spcBef>
                          <a:spcPts val="0"/>
                        </a:spcBef>
                        <a:spcAft>
                          <a:spcPts val="0"/>
                        </a:spcAft>
                        <a:buClrTx/>
                        <a:buSzTx/>
                        <a:buFontTx/>
                        <a:buNone/>
                        <a:tabLst/>
                        <a:defRPr/>
                      </a:pPr>
                      <a:r>
                        <a:rPr lang="fa-IR" sz="2000"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11/1</a:t>
                      </a:r>
                      <a:r>
                        <a:rPr lang="fa-IR" sz="2000" dirty="0" smtClean="0">
                          <a:solidFill>
                            <a:srgbClr val="000000"/>
                          </a:solidFill>
                          <a:effectLst/>
                          <a:latin typeface="Calibri" panose="020F0502020204030204" pitchFamily="34" charset="0"/>
                          <a:ea typeface="Calibri" panose="020F0502020204030204" pitchFamily="34" charset="0"/>
                          <a:cs typeface="Cambria" panose="02040503050406030204" pitchFamily="18" charset="0"/>
                        </a:rPr>
                        <a:t>±</a:t>
                      </a:r>
                      <a:r>
                        <a:rPr lang="fa-IR" sz="1800"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31/1</a:t>
                      </a:r>
                      <a:endParaRPr lang="en-US" sz="1600" dirty="0" smtClean="0">
                        <a:solidFill>
                          <a:srgbClr val="000000"/>
                        </a:solidFill>
                        <a:effectLst/>
                        <a:latin typeface="Calibri" panose="020F0502020204030204" pitchFamily="34" charset="0"/>
                        <a:ea typeface="Times New Roman" panose="02020603050405020304" pitchFamily="18" charset="0"/>
                        <a:cs typeface="Arial" panose="020B0604020202020204" pitchFamily="34" charset="0"/>
                      </a:endParaRPr>
                    </a:p>
                    <a:p>
                      <a:pPr marL="0" marR="0" algn="r" rtl="1">
                        <a:lnSpc>
                          <a:spcPct val="115000"/>
                        </a:lnSpc>
                        <a:spcBef>
                          <a:spcPts val="0"/>
                        </a:spcBef>
                        <a:spcAft>
                          <a:spcPts val="0"/>
                        </a:spcAft>
                      </a:pPr>
                      <a:endParaRPr lang="en-US" sz="18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r" rtl="1">
                        <a:lnSpc>
                          <a:spcPct val="115000"/>
                        </a:lnSpc>
                        <a:spcBef>
                          <a:spcPts val="0"/>
                        </a:spcBef>
                        <a:spcAft>
                          <a:spcPts val="0"/>
                        </a:spcAft>
                      </a:pPr>
                      <a:r>
                        <a:rPr lang="fa-IR" sz="2000"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0/18</a:t>
                      </a:r>
                      <a:r>
                        <a:rPr lang="fa-IR" sz="2000" dirty="0" smtClean="0">
                          <a:solidFill>
                            <a:srgbClr val="000000"/>
                          </a:solidFill>
                          <a:effectLst/>
                          <a:latin typeface="Calibri" panose="020F0502020204030204" pitchFamily="34" charset="0"/>
                          <a:ea typeface="Calibri" panose="020F0502020204030204" pitchFamily="34" charset="0"/>
                          <a:cs typeface="Cambria" panose="02040503050406030204" pitchFamily="18" charset="0"/>
                        </a:rPr>
                        <a:t>±</a:t>
                      </a:r>
                      <a:r>
                        <a:rPr lang="fa-IR" sz="2000"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1/69</a:t>
                      </a:r>
                      <a:endParaRPr lang="en-US" sz="18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r" rtl="1">
                        <a:lnSpc>
                          <a:spcPct val="115000"/>
                        </a:lnSpc>
                        <a:spcBef>
                          <a:spcPts val="0"/>
                        </a:spcBef>
                        <a:spcAft>
                          <a:spcPts val="0"/>
                        </a:spcAft>
                      </a:pPr>
                      <a:r>
                        <a:rPr lang="fa-IR" sz="2000">
                          <a:solidFill>
                            <a:srgbClr val="000000"/>
                          </a:solidFill>
                          <a:effectLst/>
                          <a:latin typeface="Calibri" panose="020F0502020204030204" pitchFamily="34" charset="0"/>
                          <a:ea typeface="Calibri" panose="020F0502020204030204" pitchFamily="34" charset="0"/>
                          <a:cs typeface="B Nazanin" panose="00000400000000000000" pitchFamily="2" charset="-78"/>
                        </a:rPr>
                        <a:t>5/52</a:t>
                      </a:r>
                      <a:r>
                        <a:rPr lang="fa-IR" sz="2000">
                          <a:solidFill>
                            <a:srgbClr val="000000"/>
                          </a:solidFill>
                          <a:effectLst/>
                          <a:latin typeface="Calibri" panose="020F0502020204030204" pitchFamily="34" charset="0"/>
                          <a:ea typeface="Calibri" panose="020F0502020204030204" pitchFamily="34" charset="0"/>
                          <a:cs typeface="Cambria" panose="02040503050406030204" pitchFamily="18" charset="0"/>
                        </a:rPr>
                        <a:t>±</a:t>
                      </a:r>
                      <a:r>
                        <a:rPr lang="fa-IR" sz="2000">
                          <a:solidFill>
                            <a:srgbClr val="000000"/>
                          </a:solidFill>
                          <a:effectLst/>
                          <a:latin typeface="Calibri" panose="020F0502020204030204" pitchFamily="34" charset="0"/>
                          <a:ea typeface="Calibri" panose="020F0502020204030204" pitchFamily="34" charset="0"/>
                          <a:cs typeface="B Nazanin" panose="00000400000000000000" pitchFamily="2" charset="-78"/>
                        </a:rPr>
                        <a:t>690</a:t>
                      </a:r>
                      <a:endParaRPr lang="en-US" sz="1800">
                        <a:solidFill>
                          <a:srgbClr val="00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r h="443435">
                <a:tc>
                  <a:txBody>
                    <a:bodyPr/>
                    <a:lstStyle/>
                    <a:p>
                      <a:pPr marL="0" marR="0" algn="r" rtl="1">
                        <a:lnSpc>
                          <a:spcPct val="115000"/>
                        </a:lnSpc>
                        <a:spcBef>
                          <a:spcPts val="0"/>
                        </a:spcBef>
                        <a:spcAft>
                          <a:spcPts val="0"/>
                        </a:spcAft>
                      </a:pPr>
                      <a:r>
                        <a:rPr lang="fa-IR" sz="2000" b="1"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تجربی</a:t>
                      </a:r>
                      <a:endParaRPr lang="en-US" sz="18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r" rtl="1">
                        <a:lnSpc>
                          <a:spcPct val="115000"/>
                        </a:lnSpc>
                        <a:spcBef>
                          <a:spcPts val="0"/>
                        </a:spcBef>
                        <a:spcAft>
                          <a:spcPts val="0"/>
                        </a:spcAft>
                      </a:pPr>
                      <a:r>
                        <a:rPr lang="fa-IR" sz="2000"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6:4</a:t>
                      </a:r>
                      <a:endParaRPr lang="en-US" sz="18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r" rtl="1">
                        <a:lnSpc>
                          <a:spcPct val="115000"/>
                        </a:lnSpc>
                        <a:spcBef>
                          <a:spcPts val="0"/>
                        </a:spcBef>
                        <a:spcAft>
                          <a:spcPts val="0"/>
                        </a:spcAft>
                      </a:pPr>
                      <a:r>
                        <a:rPr lang="fa-IR" sz="2000"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12/4</a:t>
                      </a:r>
                      <a:r>
                        <a:rPr lang="fa-IR" sz="2000" dirty="0" smtClean="0">
                          <a:solidFill>
                            <a:srgbClr val="000000"/>
                          </a:solidFill>
                          <a:effectLst/>
                          <a:latin typeface="Calibri" panose="020F0502020204030204" pitchFamily="34" charset="0"/>
                          <a:ea typeface="Calibri" panose="020F0502020204030204" pitchFamily="34" charset="0"/>
                          <a:cs typeface="Cambria" panose="02040503050406030204" pitchFamily="18" charset="0"/>
                        </a:rPr>
                        <a:t>±</a:t>
                      </a:r>
                      <a:r>
                        <a:rPr lang="fa-IR" sz="2000"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30/06</a:t>
                      </a:r>
                      <a:endParaRPr lang="en-US" sz="18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r" rtl="1">
                        <a:lnSpc>
                          <a:spcPct val="115000"/>
                        </a:lnSpc>
                        <a:spcBef>
                          <a:spcPts val="0"/>
                        </a:spcBef>
                        <a:spcAft>
                          <a:spcPts val="0"/>
                        </a:spcAft>
                      </a:pPr>
                      <a:r>
                        <a:rPr lang="fa-IR" sz="2000"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0/15</a:t>
                      </a:r>
                      <a:r>
                        <a:rPr lang="fa-IR" sz="2000" dirty="0" smtClean="0">
                          <a:solidFill>
                            <a:srgbClr val="000000"/>
                          </a:solidFill>
                          <a:effectLst/>
                          <a:latin typeface="Calibri" panose="020F0502020204030204" pitchFamily="34" charset="0"/>
                          <a:ea typeface="Calibri" panose="020F0502020204030204" pitchFamily="34" charset="0"/>
                          <a:cs typeface="Cambria" panose="02040503050406030204" pitchFamily="18" charset="0"/>
                        </a:rPr>
                        <a:t>±</a:t>
                      </a:r>
                      <a:r>
                        <a:rPr lang="fa-IR" sz="2000"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1/72</a:t>
                      </a:r>
                      <a:endParaRPr lang="en-US" sz="18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r" rtl="1">
                        <a:lnSpc>
                          <a:spcPct val="115000"/>
                        </a:lnSpc>
                        <a:spcBef>
                          <a:spcPts val="0"/>
                        </a:spcBef>
                        <a:spcAft>
                          <a:spcPts val="0"/>
                        </a:spcAft>
                      </a:pPr>
                      <a:r>
                        <a:rPr lang="fa-IR" sz="20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4/54</a:t>
                      </a:r>
                      <a:r>
                        <a:rPr lang="fa-IR" sz="2000" dirty="0">
                          <a:solidFill>
                            <a:srgbClr val="000000"/>
                          </a:solidFill>
                          <a:effectLst/>
                          <a:latin typeface="Calibri" panose="020F0502020204030204" pitchFamily="34" charset="0"/>
                          <a:ea typeface="Calibri" panose="020F0502020204030204" pitchFamily="34" charset="0"/>
                          <a:cs typeface="Cambria" panose="02040503050406030204" pitchFamily="18" charset="0"/>
                        </a:rPr>
                        <a:t>±</a:t>
                      </a:r>
                      <a:r>
                        <a:rPr lang="fa-IR" sz="2000"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680</a:t>
                      </a:r>
                      <a:endParaRPr lang="en-US" sz="18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r h="566412">
                <a:tc>
                  <a:txBody>
                    <a:bodyPr/>
                    <a:lstStyle/>
                    <a:p>
                      <a:pPr marL="0" marR="0" algn="r" rtl="1">
                        <a:lnSpc>
                          <a:spcPct val="115000"/>
                        </a:lnSpc>
                        <a:spcBef>
                          <a:spcPts val="0"/>
                        </a:spcBef>
                        <a:spcAft>
                          <a:spcPts val="0"/>
                        </a:spcAft>
                      </a:pPr>
                      <a:r>
                        <a:rPr lang="fa-IR" sz="2000" b="1"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معناداری-</a:t>
                      </a:r>
                      <a:r>
                        <a:rPr lang="en-US" sz="2000" b="1" dirty="0">
                          <a:solidFill>
                            <a:srgbClr val="000000"/>
                          </a:solidFill>
                          <a:effectLst/>
                          <a:latin typeface="Calibri" panose="020F0502020204030204" pitchFamily="34" charset="0"/>
                          <a:ea typeface="Calibri" panose="020F0502020204030204" pitchFamily="34" charset="0"/>
                          <a:cs typeface="Cambria" panose="02040503050406030204" pitchFamily="18" charset="0"/>
                        </a:rPr>
                        <a:t>P</a:t>
                      </a:r>
                      <a:endParaRPr lang="en-US" sz="18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r" rtl="1">
                        <a:lnSpc>
                          <a:spcPct val="115000"/>
                        </a:lnSpc>
                        <a:spcBef>
                          <a:spcPts val="0"/>
                        </a:spcBef>
                        <a:spcAft>
                          <a:spcPts val="0"/>
                        </a:spcAft>
                      </a:pPr>
                      <a:r>
                        <a:rPr lang="fa-IR" sz="2000" dirty="0">
                          <a:solidFill>
                            <a:srgbClr val="000000"/>
                          </a:solidFill>
                          <a:effectLst/>
                          <a:latin typeface="Calibri" panose="020F0502020204030204" pitchFamily="34" charset="0"/>
                          <a:ea typeface="MS Mincho"/>
                          <a:cs typeface="B Mitra"/>
                        </a:rPr>
                        <a:t>-</a:t>
                      </a:r>
                      <a:endParaRPr lang="en-US" sz="18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r" rtl="1">
                        <a:lnSpc>
                          <a:spcPct val="115000"/>
                        </a:lnSpc>
                        <a:spcBef>
                          <a:spcPts val="0"/>
                        </a:spcBef>
                        <a:spcAft>
                          <a:spcPts val="0"/>
                        </a:spcAft>
                      </a:pPr>
                      <a:r>
                        <a:rPr lang="fa-IR" sz="2000" dirty="0" smtClean="0">
                          <a:solidFill>
                            <a:srgbClr val="000000"/>
                          </a:solidFill>
                          <a:effectLst/>
                          <a:latin typeface="Calibri" panose="020F0502020204030204" pitchFamily="34" charset="0"/>
                          <a:ea typeface="Times New Roman" panose="02020603050405020304" pitchFamily="18" charset="0"/>
                          <a:cs typeface="B Nazanin" panose="00000400000000000000" pitchFamily="2" charset="-78"/>
                        </a:rPr>
                        <a:t>0/89</a:t>
                      </a:r>
                      <a:endParaRPr lang="en-US" sz="18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r" rtl="1">
                        <a:lnSpc>
                          <a:spcPct val="115000"/>
                        </a:lnSpc>
                        <a:spcBef>
                          <a:spcPts val="0"/>
                        </a:spcBef>
                        <a:spcAft>
                          <a:spcPts val="0"/>
                        </a:spcAft>
                      </a:pPr>
                      <a:r>
                        <a:rPr lang="fa-IR" sz="2000" dirty="0" smtClean="0">
                          <a:solidFill>
                            <a:srgbClr val="000000"/>
                          </a:solidFill>
                          <a:effectLst/>
                          <a:latin typeface="Calibri" panose="020F0502020204030204" pitchFamily="34" charset="0"/>
                          <a:ea typeface="Times New Roman" panose="02020603050405020304" pitchFamily="18" charset="0"/>
                          <a:cs typeface="B Nazanin" panose="00000400000000000000" pitchFamily="2" charset="-78"/>
                        </a:rPr>
                        <a:t>0/55</a:t>
                      </a:r>
                      <a:endParaRPr lang="en-US" sz="18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r" rtl="1">
                        <a:lnSpc>
                          <a:spcPct val="115000"/>
                        </a:lnSpc>
                        <a:spcBef>
                          <a:spcPts val="0"/>
                        </a:spcBef>
                        <a:spcAft>
                          <a:spcPts val="0"/>
                        </a:spcAft>
                      </a:pPr>
                      <a:r>
                        <a:rPr lang="fa-IR" sz="2000"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0/74</a:t>
                      </a:r>
                      <a:endParaRPr lang="en-US" sz="18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bl>
          </a:graphicData>
        </a:graphic>
      </p:graphicFrame>
      <p:sp>
        <p:nvSpPr>
          <p:cNvPr id="51" name="TextBox 50"/>
          <p:cNvSpPr txBox="1"/>
          <p:nvPr/>
        </p:nvSpPr>
        <p:spPr>
          <a:xfrm>
            <a:off x="17006566" y="28272904"/>
            <a:ext cx="7269625" cy="400110"/>
          </a:xfrm>
          <a:prstGeom prst="rect">
            <a:avLst/>
          </a:prstGeom>
          <a:noFill/>
        </p:spPr>
        <p:txBody>
          <a:bodyPr wrap="square" rtlCol="1">
            <a:spAutoFit/>
          </a:bodyPr>
          <a:lstStyle/>
          <a:p>
            <a:pPr algn="ctr"/>
            <a:r>
              <a:rPr lang="fa-IR" sz="2000" dirty="0" smtClean="0"/>
              <a:t>جدول1: میانگین وانحرا معیار </a:t>
            </a:r>
            <a:r>
              <a:rPr lang="ar-SA" sz="2000" dirty="0" smtClean="0"/>
              <a:t>ویژگی </a:t>
            </a:r>
            <a:r>
              <a:rPr lang="ar-SA" sz="2000" dirty="0"/>
              <a:t>های شرگت کننده­ها در </a:t>
            </a:r>
            <a:r>
              <a:rPr lang="fa-IR" sz="2000" dirty="0" smtClean="0"/>
              <a:t>دو</a:t>
            </a:r>
            <a:r>
              <a:rPr lang="ar-SA" sz="2000" dirty="0" smtClean="0"/>
              <a:t> </a:t>
            </a:r>
            <a:r>
              <a:rPr lang="ar-SA" sz="2000" dirty="0"/>
              <a:t>گروه </a:t>
            </a:r>
            <a:r>
              <a:rPr lang="fa-IR" sz="2000" dirty="0" smtClean="0"/>
              <a:t>کنترل </a:t>
            </a:r>
            <a:r>
              <a:rPr lang="ar-SA" sz="2000" dirty="0" smtClean="0"/>
              <a:t>و </a:t>
            </a:r>
            <a:r>
              <a:rPr lang="fa-IR" sz="2000" dirty="0" smtClean="0"/>
              <a:t>تجربی</a:t>
            </a:r>
            <a:endParaRPr lang="fa-IR" sz="2000" dirty="0"/>
          </a:p>
        </p:txBody>
      </p:sp>
      <p:sp>
        <p:nvSpPr>
          <p:cNvPr id="53" name="TextBox 52"/>
          <p:cNvSpPr txBox="1"/>
          <p:nvPr/>
        </p:nvSpPr>
        <p:spPr>
          <a:xfrm>
            <a:off x="8904676" y="17201707"/>
            <a:ext cx="7750813" cy="400110"/>
          </a:xfrm>
          <a:prstGeom prst="rect">
            <a:avLst/>
          </a:prstGeom>
          <a:noFill/>
        </p:spPr>
        <p:txBody>
          <a:bodyPr wrap="square" rtlCol="1">
            <a:spAutoFit/>
          </a:bodyPr>
          <a:lstStyle/>
          <a:p>
            <a:pPr algn="ctr"/>
            <a:r>
              <a:rPr lang="fa-IR" sz="2000" dirty="0" smtClean="0"/>
              <a:t>جدول2: </a:t>
            </a:r>
            <a:r>
              <a:rPr lang="ar-SA" sz="2000" dirty="0" smtClean="0"/>
              <a:t>م</a:t>
            </a:r>
            <a:r>
              <a:rPr lang="fa-IR" sz="2000" dirty="0" smtClean="0"/>
              <a:t>یانگین و انحراف معیار م</a:t>
            </a:r>
            <a:r>
              <a:rPr lang="ar-SA" sz="2000" dirty="0" smtClean="0"/>
              <a:t>تغیرهای </a:t>
            </a:r>
            <a:r>
              <a:rPr lang="ar-SA" sz="2000" dirty="0"/>
              <a:t>فضایی </a:t>
            </a:r>
            <a:r>
              <a:rPr lang="fa-IR" sz="2000" dirty="0" smtClean="0"/>
              <a:t>در گروه کنترل، تجربی با و بدون کفی</a:t>
            </a:r>
            <a:endParaRPr lang="fa-IR" sz="2000" dirty="0"/>
          </a:p>
        </p:txBody>
      </p:sp>
      <p:sp>
        <p:nvSpPr>
          <p:cNvPr id="55" name="TextBox 30"/>
          <p:cNvSpPr txBox="1">
            <a:spLocks noChangeArrowheads="1"/>
          </p:cNvSpPr>
          <p:nvPr/>
        </p:nvSpPr>
        <p:spPr bwMode="auto">
          <a:xfrm>
            <a:off x="8861735" y="11539976"/>
            <a:ext cx="7680960" cy="5486400"/>
          </a:xfrm>
          <a:prstGeom prst="rect">
            <a:avLst/>
          </a:prstGeom>
          <a:ln>
            <a:headEnd/>
            <a:tailEnd/>
          </a:ln>
          <a:extLst/>
        </p:spPr>
        <p:style>
          <a:lnRef idx="2">
            <a:schemeClr val="accent6"/>
          </a:lnRef>
          <a:fillRef idx="1">
            <a:schemeClr val="lt1"/>
          </a:fillRef>
          <a:effectRef idx="0">
            <a:schemeClr val="accent6"/>
          </a:effectRef>
          <a:fontRef idx="minor">
            <a:schemeClr val="dk1"/>
          </a:fontRef>
        </p:style>
        <p:txBody>
          <a:bodyPr wrap="square">
            <a:spAutoFit/>
          </a:bodyPr>
          <a:lstStyle>
            <a:lvl1pPr defTabSz="620713">
              <a:defRPr sz="5300">
                <a:solidFill>
                  <a:schemeClr val="tx1"/>
                </a:solidFill>
                <a:latin typeface="Arial" charset="0"/>
                <a:cs typeface="Arial" charset="0"/>
              </a:defRPr>
            </a:lvl1pPr>
            <a:lvl2pPr marL="742950" indent="-285750" defTabSz="620713">
              <a:defRPr sz="5300">
                <a:solidFill>
                  <a:schemeClr val="tx1"/>
                </a:solidFill>
                <a:latin typeface="Arial" charset="0"/>
                <a:cs typeface="Arial" charset="0"/>
              </a:defRPr>
            </a:lvl2pPr>
            <a:lvl3pPr marL="1143000" indent="-228600" defTabSz="620713">
              <a:defRPr sz="5300">
                <a:solidFill>
                  <a:schemeClr val="tx1"/>
                </a:solidFill>
                <a:latin typeface="Arial" charset="0"/>
                <a:cs typeface="Arial" charset="0"/>
              </a:defRPr>
            </a:lvl3pPr>
            <a:lvl4pPr marL="1600200" indent="-228600" defTabSz="620713">
              <a:defRPr sz="5300">
                <a:solidFill>
                  <a:schemeClr val="tx1"/>
                </a:solidFill>
                <a:latin typeface="Arial" charset="0"/>
                <a:cs typeface="Arial" charset="0"/>
              </a:defRPr>
            </a:lvl4pPr>
            <a:lvl5pPr marL="2057400" indent="-228600" defTabSz="620713">
              <a:defRPr sz="5300">
                <a:solidFill>
                  <a:schemeClr val="tx1"/>
                </a:solidFill>
                <a:latin typeface="Arial" charset="0"/>
                <a:cs typeface="Arial" charset="0"/>
              </a:defRPr>
            </a:lvl5pPr>
            <a:lvl6pPr marL="2514600" indent="-228600" algn="l" defTabSz="620713" rtl="0" eaLnBrk="0" fontAlgn="base" hangingPunct="0">
              <a:spcBef>
                <a:spcPct val="0"/>
              </a:spcBef>
              <a:spcAft>
                <a:spcPct val="0"/>
              </a:spcAft>
              <a:defRPr sz="5300">
                <a:solidFill>
                  <a:schemeClr val="tx1"/>
                </a:solidFill>
                <a:latin typeface="Arial" charset="0"/>
                <a:cs typeface="Arial" charset="0"/>
              </a:defRPr>
            </a:lvl6pPr>
            <a:lvl7pPr marL="2971800" indent="-228600" algn="l" defTabSz="620713" rtl="0" eaLnBrk="0" fontAlgn="base" hangingPunct="0">
              <a:spcBef>
                <a:spcPct val="0"/>
              </a:spcBef>
              <a:spcAft>
                <a:spcPct val="0"/>
              </a:spcAft>
              <a:defRPr sz="5300">
                <a:solidFill>
                  <a:schemeClr val="tx1"/>
                </a:solidFill>
                <a:latin typeface="Arial" charset="0"/>
                <a:cs typeface="Arial" charset="0"/>
              </a:defRPr>
            </a:lvl7pPr>
            <a:lvl8pPr marL="3429000" indent="-228600" algn="l" defTabSz="620713" rtl="0" eaLnBrk="0" fontAlgn="base" hangingPunct="0">
              <a:spcBef>
                <a:spcPct val="0"/>
              </a:spcBef>
              <a:spcAft>
                <a:spcPct val="0"/>
              </a:spcAft>
              <a:defRPr sz="5300">
                <a:solidFill>
                  <a:schemeClr val="tx1"/>
                </a:solidFill>
                <a:latin typeface="Arial" charset="0"/>
                <a:cs typeface="Arial" charset="0"/>
              </a:defRPr>
            </a:lvl8pPr>
            <a:lvl9pPr marL="3886200" indent="-228600" algn="l" defTabSz="620713" rtl="0" eaLnBrk="0" fontAlgn="base" hangingPunct="0">
              <a:spcBef>
                <a:spcPct val="0"/>
              </a:spcBef>
              <a:spcAft>
                <a:spcPct val="0"/>
              </a:spcAft>
              <a:defRPr sz="5300">
                <a:solidFill>
                  <a:schemeClr val="tx1"/>
                </a:solidFill>
                <a:latin typeface="Arial" charset="0"/>
                <a:cs typeface="Arial" charset="0"/>
              </a:defRPr>
            </a:lvl9pPr>
          </a:lstStyle>
          <a:p>
            <a:pPr algn="just" rtl="1" eaLnBrk="1" hangingPunct="1">
              <a:spcBef>
                <a:spcPct val="50000"/>
              </a:spcBef>
            </a:pPr>
            <a:endParaRPr lang="fa-IR" altLang="fa-IR" sz="3200" dirty="0" smtClean="0">
              <a:solidFill>
                <a:srgbClr val="0070C0"/>
              </a:solidFill>
              <a:cs typeface="B Mitra" pitchFamily="2" charset="-78"/>
            </a:endParaRPr>
          </a:p>
          <a:p>
            <a:pPr algn="just" rtl="1" eaLnBrk="1" hangingPunct="1">
              <a:spcBef>
                <a:spcPct val="50000"/>
              </a:spcBef>
            </a:pPr>
            <a:endParaRPr lang="fa-IR" altLang="fa-IR" sz="3200" dirty="0">
              <a:solidFill>
                <a:srgbClr val="0070C0"/>
              </a:solidFill>
              <a:cs typeface="B Mitra" pitchFamily="2" charset="-78"/>
            </a:endParaRPr>
          </a:p>
          <a:p>
            <a:pPr algn="just" rtl="1" eaLnBrk="1" hangingPunct="1">
              <a:spcBef>
                <a:spcPct val="50000"/>
              </a:spcBef>
            </a:pPr>
            <a:endParaRPr lang="fa-IR" altLang="fa-IR" sz="3200" dirty="0" smtClean="0">
              <a:solidFill>
                <a:srgbClr val="0070C0"/>
              </a:solidFill>
              <a:cs typeface="B Mitra" pitchFamily="2" charset="-78"/>
            </a:endParaRPr>
          </a:p>
          <a:p>
            <a:pPr algn="just" rtl="1" eaLnBrk="1" hangingPunct="1">
              <a:spcBef>
                <a:spcPct val="50000"/>
              </a:spcBef>
            </a:pPr>
            <a:endParaRPr lang="fa-IR" altLang="fa-IR" sz="3200" dirty="0">
              <a:solidFill>
                <a:srgbClr val="0070C0"/>
              </a:solidFill>
              <a:cs typeface="B Mitra" pitchFamily="2" charset="-78"/>
            </a:endParaRPr>
          </a:p>
          <a:p>
            <a:pPr algn="just" rtl="1" eaLnBrk="1" hangingPunct="1">
              <a:spcBef>
                <a:spcPct val="50000"/>
              </a:spcBef>
            </a:pPr>
            <a:endParaRPr lang="fa-IR" altLang="fa-IR" sz="3200" dirty="0" smtClean="0">
              <a:solidFill>
                <a:srgbClr val="0070C0"/>
              </a:solidFill>
              <a:cs typeface="B Mitra" pitchFamily="2" charset="-78"/>
            </a:endParaRPr>
          </a:p>
          <a:p>
            <a:pPr algn="just" rtl="1" eaLnBrk="1" hangingPunct="1">
              <a:spcBef>
                <a:spcPct val="50000"/>
              </a:spcBef>
            </a:pPr>
            <a:endParaRPr lang="fa-IR" altLang="fa-IR" sz="3200" dirty="0">
              <a:solidFill>
                <a:srgbClr val="0070C0"/>
              </a:solidFill>
              <a:cs typeface="B Mitra" pitchFamily="2" charset="-78"/>
            </a:endParaRPr>
          </a:p>
          <a:p>
            <a:pPr algn="just" rtl="1" eaLnBrk="1" hangingPunct="1">
              <a:spcBef>
                <a:spcPct val="50000"/>
              </a:spcBef>
            </a:pPr>
            <a:endParaRPr lang="fa-IR" altLang="fa-IR" sz="3200" dirty="0">
              <a:solidFill>
                <a:srgbClr val="0070C0"/>
              </a:solidFill>
              <a:cs typeface="B Mitra" pitchFamily="2" charset="-78"/>
            </a:endParaRPr>
          </a:p>
        </p:txBody>
      </p:sp>
      <p:sp>
        <p:nvSpPr>
          <p:cNvPr id="52" name="TextBox 51"/>
          <p:cNvSpPr txBox="1"/>
          <p:nvPr/>
        </p:nvSpPr>
        <p:spPr>
          <a:xfrm>
            <a:off x="17076725" y="20497236"/>
            <a:ext cx="7056658" cy="7171194"/>
          </a:xfrm>
          <a:prstGeom prst="rect">
            <a:avLst/>
          </a:prstGeom>
          <a:noFill/>
        </p:spPr>
        <p:txBody>
          <a:bodyPr wrap="square" rtlCol="1">
            <a:spAutoFit/>
          </a:bodyPr>
          <a:lstStyle/>
          <a:p>
            <a:pPr algn="just"/>
            <a:r>
              <a:rPr lang="ar-SA" sz="2000" dirty="0"/>
              <a:t>تحقیق حاضر به صورت توصیفی-آزمایشگاهی می­باشد. آزمودنی­ها شامل </a:t>
            </a:r>
            <a:r>
              <a:rPr lang="fa-IR" sz="2000" dirty="0" smtClean="0"/>
              <a:t>دو </a:t>
            </a:r>
            <a:r>
              <a:rPr lang="ar-SA" sz="2000" dirty="0" smtClean="0"/>
              <a:t>گروه سالم(</a:t>
            </a:r>
            <a:r>
              <a:rPr lang="fa-IR" sz="2000" dirty="0" smtClean="0"/>
              <a:t>کنترل) و گروه </a:t>
            </a:r>
            <a:r>
              <a:rPr lang="ar-SA" sz="2000" dirty="0" smtClean="0"/>
              <a:t>کمردرد </a:t>
            </a:r>
            <a:r>
              <a:rPr lang="ar-SA" sz="2000" dirty="0"/>
              <a:t>با پای پرونیت (</a:t>
            </a:r>
            <a:r>
              <a:rPr lang="ar-SA" sz="2000" dirty="0" smtClean="0"/>
              <a:t>تجربی) </a:t>
            </a:r>
            <a:r>
              <a:rPr lang="fa-IR" sz="2000" dirty="0" smtClean="0"/>
              <a:t>بودند </a:t>
            </a:r>
            <a:r>
              <a:rPr lang="ar-SA" sz="2000" dirty="0" smtClean="0"/>
              <a:t>(جدول1</a:t>
            </a:r>
            <a:r>
              <a:rPr lang="ar-SA" sz="2000" dirty="0"/>
              <a:t>). بیماران کمردرد به صورت داوطلبانه از بین مراجعه کنندگان به کلینیک های فیزیوتراپی شهر همدان انتخاب شدند</a:t>
            </a:r>
            <a:r>
              <a:rPr lang="en-US" sz="2000" dirty="0"/>
              <a:t>.</a:t>
            </a:r>
            <a:r>
              <a:rPr lang="ar-SA" sz="2000" dirty="0"/>
              <a:t> </a:t>
            </a:r>
            <a:endParaRPr lang="en-US" sz="2000" dirty="0"/>
          </a:p>
          <a:p>
            <a:pPr algn="just"/>
            <a:r>
              <a:rPr lang="ar-SA" sz="2000" dirty="0"/>
              <a:t>معیار پذیرش افراد گروه­های کمردرد عبارت بودند از داشتن حداقل 3 ماه درد مزمن در ناحیه </a:t>
            </a:r>
            <a:r>
              <a:rPr lang="ar-SA" sz="2000" dirty="0" smtClean="0"/>
              <a:t>کمر</a:t>
            </a:r>
            <a:r>
              <a:rPr lang="fa-IR" sz="2000" dirty="0" smtClean="0"/>
              <a:t> و</a:t>
            </a:r>
            <a:r>
              <a:rPr lang="ar-SA" sz="2000" dirty="0" smtClean="0"/>
              <a:t> </a:t>
            </a:r>
            <a:r>
              <a:rPr lang="ar-SA" sz="2000" dirty="0"/>
              <a:t>افت استخوان ناوی </a:t>
            </a:r>
            <a:r>
              <a:rPr lang="ar-SA" sz="2000" dirty="0" smtClean="0"/>
              <a:t>بیش </a:t>
            </a:r>
            <a:r>
              <a:rPr lang="ar-SA" sz="2000" dirty="0"/>
              <a:t>از 10 میلی­متر </a:t>
            </a:r>
            <a:r>
              <a:rPr lang="ar-SA" sz="2000" dirty="0" smtClean="0"/>
              <a:t>هنگام </a:t>
            </a:r>
            <a:r>
              <a:rPr lang="ar-SA" sz="2000" dirty="0"/>
              <a:t>ایستادن در وضعیت آناتومیکی در نظر گرفته شد</a:t>
            </a:r>
            <a:r>
              <a:rPr lang="ar-SA" sz="2000" dirty="0" smtClean="0"/>
              <a:t>.</a:t>
            </a:r>
            <a:r>
              <a:rPr lang="ar-SA" sz="2000" dirty="0"/>
              <a:t> معیار خروج افراد شامل، سابقه جراحی، آسیب دیسک، شکستگی مهره و یا نارسایی سیستم عصبی عضلانی و همچنین وجود ناهنجاری های عضلانی اسکلتی و اختلاف طول اندام تحتانی بودند. </a:t>
            </a:r>
            <a:endParaRPr lang="fa-IR" sz="2000" dirty="0" smtClean="0"/>
          </a:p>
          <a:p>
            <a:pPr algn="just"/>
            <a:r>
              <a:rPr lang="ar-SA" sz="2000" dirty="0"/>
              <a:t>برای اندازه­گیری متغیرهای کینماتیکی از سیستم وایکان با چهار دوربین سری </a:t>
            </a:r>
            <a:r>
              <a:rPr lang="en-US" sz="2000" dirty="0"/>
              <a:t>T</a:t>
            </a:r>
            <a:r>
              <a:rPr lang="ar-SA" sz="2000" dirty="0"/>
              <a:t> با فرکانس نمونه برداری 100هرتز استفاده­شد. </a:t>
            </a:r>
            <a:r>
              <a:rPr lang="en-US" sz="2000" dirty="0"/>
              <a:t>(</a:t>
            </a:r>
            <a:r>
              <a:rPr lang="en-US" sz="2000" dirty="0" err="1"/>
              <a:t>Vicon</a:t>
            </a:r>
            <a:r>
              <a:rPr lang="en-US" sz="2000" dirty="0"/>
              <a:t> 18 Motion Capture System, 2014. http://www.vicon.com/; Di Marco et al., 2016)</a:t>
            </a:r>
            <a:r>
              <a:rPr lang="ar-SA" sz="2000" dirty="0"/>
              <a:t> تعداد 35 مارکر پسیو منعکس کننده نور باقطر 15 میلی­متر برای اندازه گیری کینماتیکی و متغیرهای فضایی-زمانی استفاده شد. برای شناسایی اندام­ها از مدل </a:t>
            </a:r>
            <a:r>
              <a:rPr lang="en-US" sz="2000" dirty="0"/>
              <a:t>Gait2392 </a:t>
            </a:r>
            <a:r>
              <a:rPr lang="ar-SA" sz="2000" dirty="0"/>
              <a:t>موجود در نرم افزار </a:t>
            </a:r>
            <a:r>
              <a:rPr lang="en-US" sz="2000" dirty="0" err="1"/>
              <a:t>Opensim</a:t>
            </a:r>
            <a:r>
              <a:rPr lang="en-US" sz="2000" dirty="0"/>
              <a:t> 4.0</a:t>
            </a:r>
            <a:r>
              <a:rPr lang="ar-SA" sz="2000" dirty="0"/>
              <a:t>، شامل 35 مارکر استفاده شد. </a:t>
            </a:r>
            <a:endParaRPr lang="fa-IR" sz="2000" dirty="0" smtClean="0"/>
          </a:p>
          <a:p>
            <a:pPr algn="just"/>
            <a:r>
              <a:rPr lang="ar-SA" sz="2000" dirty="0" smtClean="0"/>
              <a:t>از </a:t>
            </a:r>
            <a:r>
              <a:rPr lang="ar-SA" sz="2000" dirty="0"/>
              <a:t>آزمودنی­ها خواسته شد با یک سرعت دلخواه و پای برهنه راه رفتن عادی خود را در پنج </a:t>
            </a:r>
            <a:r>
              <a:rPr lang="ar-SA" sz="2000" dirty="0" smtClean="0"/>
              <a:t>تکرار </a:t>
            </a:r>
            <a:r>
              <a:rPr lang="ar-SA" sz="2000" dirty="0"/>
              <a:t>نشان </a:t>
            </a:r>
            <a:r>
              <a:rPr lang="ar-SA" sz="2000" dirty="0" smtClean="0"/>
              <a:t>دهند</a:t>
            </a:r>
            <a:r>
              <a:rPr lang="fa-IR" sz="2000" dirty="0" smtClean="0"/>
              <a:t>. همچنین گروه کمردرد با کف پای صاف با وبدون کفی انتی پرونیت راه رفتند </a:t>
            </a:r>
            <a:r>
              <a:rPr lang="ar-SA" sz="2000" dirty="0" smtClean="0"/>
              <a:t>.متغیرهای </a:t>
            </a:r>
            <a:r>
              <a:rPr lang="fa-IR" sz="2000" dirty="0" smtClean="0"/>
              <a:t>فضایی زمانی شامل: </a:t>
            </a:r>
            <a:r>
              <a:rPr lang="ar-SA" sz="2000" dirty="0" smtClean="0"/>
              <a:t>سرعت</a:t>
            </a:r>
            <a:r>
              <a:rPr lang="ar-SA" sz="2000" dirty="0"/>
              <a:t>، </a:t>
            </a:r>
            <a:r>
              <a:rPr lang="ar-SA" sz="2000" dirty="0" smtClean="0"/>
              <a:t>تواتر، </a:t>
            </a:r>
            <a:r>
              <a:rPr lang="ar-SA" sz="2000" dirty="0"/>
              <a:t>طول </a:t>
            </a:r>
            <a:r>
              <a:rPr lang="ar-SA" sz="2000" dirty="0" smtClean="0"/>
              <a:t>گام</a:t>
            </a:r>
            <a:r>
              <a:rPr lang="fa-IR" sz="2000" dirty="0" smtClean="0"/>
              <a:t> </a:t>
            </a:r>
            <a:r>
              <a:rPr lang="ar-SA" sz="2000" dirty="0" smtClean="0"/>
              <a:t>و </a:t>
            </a:r>
            <a:r>
              <a:rPr lang="ar-SA" sz="2000" dirty="0"/>
              <a:t>عرض </a:t>
            </a:r>
            <a:r>
              <a:rPr lang="ar-SA" sz="2000" dirty="0" smtClean="0"/>
              <a:t>گام­برداری</a:t>
            </a:r>
            <a:r>
              <a:rPr lang="fa-IR" sz="2000" dirty="0" smtClean="0"/>
              <a:t> و دامنه حرت مفصل کمر، ران، لگن و بازو در سه صفحه، مفصل آرنج در دو صفحه ساجیتال و هوریزنتال  و مفاصل زانو و مچ پا در یک صفحه ساجیتال </a:t>
            </a:r>
            <a:r>
              <a:rPr lang="ar-SA" sz="2000" dirty="0" smtClean="0"/>
              <a:t>از </a:t>
            </a:r>
            <a:r>
              <a:rPr lang="ar-SA" sz="2000" dirty="0"/>
              <a:t>راه رفتن افراد استخراج و مورد مقایسه قرار گرفتند</a:t>
            </a:r>
            <a:r>
              <a:rPr lang="ar-SA" sz="2000" dirty="0" smtClean="0"/>
              <a:t>.</a:t>
            </a:r>
            <a:endParaRPr lang="fa-IR" sz="2000" dirty="0" smtClean="0"/>
          </a:p>
          <a:p>
            <a:pPr algn="just"/>
            <a:r>
              <a:rPr lang="fa-IR" sz="2000" dirty="0" smtClean="0"/>
              <a:t>برای مقایسه بین گروهی از آنالیز واریانس و برای مقایسه درون گروهی از تکرارسنجش با سطح معنی داری 0/05 و نسخه 22 افزار </a:t>
            </a:r>
            <a:r>
              <a:rPr lang="en-US" sz="2000" dirty="0" err="1" smtClean="0"/>
              <a:t>spss</a:t>
            </a:r>
            <a:r>
              <a:rPr lang="fa-IR" sz="2000" dirty="0" smtClean="0"/>
              <a:t> استفاده شد</a:t>
            </a:r>
            <a:endParaRPr lang="fa-IR" sz="2000" dirty="0"/>
          </a:p>
        </p:txBody>
      </p:sp>
      <p:sp>
        <p:nvSpPr>
          <p:cNvPr id="56" name="TextBox 55"/>
          <p:cNvSpPr txBox="1"/>
          <p:nvPr/>
        </p:nvSpPr>
        <p:spPr>
          <a:xfrm>
            <a:off x="8998895" y="11658055"/>
            <a:ext cx="7406640" cy="5577840"/>
          </a:xfrm>
          <a:prstGeom prst="rect">
            <a:avLst/>
          </a:prstGeom>
          <a:noFill/>
        </p:spPr>
        <p:txBody>
          <a:bodyPr wrap="square" rtlCol="1">
            <a:spAutoFit/>
          </a:bodyPr>
          <a:lstStyle/>
          <a:p>
            <a:pPr algn="just"/>
            <a:r>
              <a:rPr lang="ar-SA" sz="1800" dirty="0"/>
              <a:t>ابتدا نرمال بودن توزیع داده­ها با استفاده از آزمون شاپیروویلک مورد بررسی قرار گرفت. </a:t>
            </a:r>
            <a:r>
              <a:rPr lang="ar-SA" sz="1800" dirty="0" smtClean="0"/>
              <a:t>ب</a:t>
            </a:r>
            <a:r>
              <a:rPr lang="fa-IR" sz="1800" dirty="0" smtClean="0"/>
              <a:t>ه منظور بررسی </a:t>
            </a:r>
            <a:r>
              <a:rPr lang="ar-SA" sz="1800" dirty="0"/>
              <a:t>تفاوت بین گروهی آزمودنی­ها</a:t>
            </a:r>
            <a:r>
              <a:rPr lang="ar-SA" sz="1800" dirty="0" smtClean="0"/>
              <a:t> </a:t>
            </a:r>
            <a:r>
              <a:rPr lang="ar-SA" sz="1800" dirty="0"/>
              <a:t>استفاده از آزمون مانوا و تست تعقیبی توکی با ضریب اصلاح بونفرونی </a:t>
            </a:r>
            <a:r>
              <a:rPr lang="fa-IR" sz="1800" dirty="0" smtClean="0"/>
              <a:t> و به منظور بررسی تفاوت درون گروهی از آزمون تکرار سنجش </a:t>
            </a:r>
            <a:r>
              <a:rPr lang="ar-SA" sz="1800" dirty="0" smtClean="0"/>
              <a:t>با </a:t>
            </a:r>
            <a:r>
              <a:rPr lang="ar-SA" sz="1800" dirty="0"/>
              <a:t>سطح معناداری </a:t>
            </a:r>
            <a:r>
              <a:rPr lang="fa-IR" sz="1800" dirty="0" smtClean="0"/>
              <a:t>0/05</a:t>
            </a:r>
            <a:r>
              <a:rPr lang="en-US" sz="1800" dirty="0" smtClean="0"/>
              <a:t>p=</a:t>
            </a:r>
            <a:r>
              <a:rPr lang="ar-SA" sz="1800" dirty="0" smtClean="0"/>
              <a:t> سنجیده شدند</a:t>
            </a:r>
            <a:r>
              <a:rPr lang="fa-IR" sz="1800" dirty="0" smtClean="0"/>
              <a:t>.</a:t>
            </a:r>
          </a:p>
          <a:p>
            <a:pPr algn="just"/>
            <a:r>
              <a:rPr lang="ar-SA" sz="1800" dirty="0" smtClean="0"/>
              <a:t>در </a:t>
            </a:r>
            <a:r>
              <a:rPr lang="ar-SA" sz="1800" dirty="0"/>
              <a:t>مقادیر قد، </a:t>
            </a:r>
            <a:r>
              <a:rPr lang="ar-SA" sz="1800" dirty="0" smtClean="0"/>
              <a:t>وزن</a:t>
            </a:r>
            <a:r>
              <a:rPr lang="fa-IR" sz="1800" dirty="0" smtClean="0"/>
              <a:t> و </a:t>
            </a:r>
            <a:r>
              <a:rPr lang="ar-SA" sz="1800" dirty="0" smtClean="0"/>
              <a:t>سن </a:t>
            </a:r>
            <a:r>
              <a:rPr lang="ar-SA" sz="1800" dirty="0"/>
              <a:t>بین گروه­ها</a:t>
            </a:r>
            <a:r>
              <a:rPr lang="fa-IR" sz="1800" dirty="0"/>
              <a:t> </a:t>
            </a:r>
            <a:r>
              <a:rPr lang="ar-SA" sz="1800" dirty="0" smtClean="0"/>
              <a:t>تفاوت </a:t>
            </a:r>
            <a:r>
              <a:rPr lang="ar-SA" sz="1800" dirty="0"/>
              <a:t>معناداری مشاهده </a:t>
            </a:r>
            <a:r>
              <a:rPr lang="ar-SA" sz="1800" dirty="0" smtClean="0"/>
              <a:t>نشد(</a:t>
            </a:r>
            <a:r>
              <a:rPr lang="fa-IR" sz="1800" dirty="0" smtClean="0"/>
              <a:t>0/05</a:t>
            </a:r>
            <a:r>
              <a:rPr lang="ar-SA" sz="1800" dirty="0" smtClean="0"/>
              <a:t>&lt;</a:t>
            </a:r>
            <a:r>
              <a:rPr lang="en-US" sz="1800" dirty="0"/>
              <a:t>p</a:t>
            </a:r>
            <a:r>
              <a:rPr lang="ar-SA" sz="1800" dirty="0" smtClean="0"/>
              <a:t>).</a:t>
            </a:r>
            <a:r>
              <a:rPr lang="fa-IR" sz="1800" dirty="0"/>
              <a:t> </a:t>
            </a:r>
            <a:r>
              <a:rPr lang="ar-SA" sz="1800" dirty="0" smtClean="0"/>
              <a:t>مقادیر </a:t>
            </a:r>
            <a:r>
              <a:rPr lang="ar-SA" sz="1800" dirty="0"/>
              <a:t>میانگین و انحراف استاندارد پارامترهای فضایی-زمانی راه رفتن </a:t>
            </a:r>
            <a:r>
              <a:rPr lang="fa-IR" sz="1800" dirty="0" smtClean="0"/>
              <a:t>دو</a:t>
            </a:r>
            <a:r>
              <a:rPr lang="ar-SA" sz="1800" dirty="0" smtClean="0"/>
              <a:t> </a:t>
            </a:r>
            <a:r>
              <a:rPr lang="ar-SA" sz="1800" dirty="0"/>
              <a:t>گروه دارای </a:t>
            </a:r>
            <a:r>
              <a:rPr lang="fa-IR" sz="1800" dirty="0" smtClean="0"/>
              <a:t>سالم و</a:t>
            </a:r>
            <a:r>
              <a:rPr lang="ar-SA" sz="1800" dirty="0" smtClean="0"/>
              <a:t>کمردرد </a:t>
            </a:r>
            <a:r>
              <a:rPr lang="ar-SA" sz="1800" dirty="0"/>
              <a:t>با پای پرونیت </a:t>
            </a:r>
            <a:r>
              <a:rPr lang="fa-IR" sz="1800" dirty="0" smtClean="0"/>
              <a:t>با و بدون استفاده از کفی </a:t>
            </a:r>
            <a:r>
              <a:rPr lang="ar-SA" sz="1800" dirty="0" smtClean="0"/>
              <a:t>در </a:t>
            </a:r>
            <a:r>
              <a:rPr lang="ar-SA" sz="1800" dirty="0"/>
              <a:t>جدول2 نشان داده شده است</a:t>
            </a:r>
            <a:r>
              <a:rPr lang="ar-SA" sz="1800" dirty="0" smtClean="0"/>
              <a:t>.</a:t>
            </a:r>
            <a:r>
              <a:rPr lang="fa-IR" sz="1800" dirty="0" smtClean="0"/>
              <a:t> در مقادیر سرعت، بین گروه تجربی بدون کفی و گروه کنترل تفاوت معنی داری مشاهده شد. اما در سایر گارامترها  تواتر گام برداری ، طول گام و عرض گام برداری تفاوت معنی داری مشاهده نشد.</a:t>
            </a:r>
          </a:p>
          <a:p>
            <a:pPr algn="just"/>
            <a:r>
              <a:rPr lang="fa-IR" sz="1800" dirty="0" smtClean="0"/>
              <a:t>همانطور که در </a:t>
            </a:r>
            <a:r>
              <a:rPr lang="ar-SA" sz="1800" dirty="0"/>
              <a:t>نمودار</a:t>
            </a:r>
            <a:r>
              <a:rPr lang="fa-IR" sz="1800" dirty="0"/>
              <a:t>1 </a:t>
            </a:r>
            <a:r>
              <a:rPr lang="fa-IR" sz="1800" dirty="0" smtClean="0"/>
              <a:t>مشاهده می کنید دامنه حرکتی مفاصل مختلف </a:t>
            </a:r>
            <a:r>
              <a:rPr lang="ar-SA" sz="1800" dirty="0" smtClean="0"/>
              <a:t>آمده اس</a:t>
            </a:r>
            <a:r>
              <a:rPr lang="fa-IR" sz="1800" dirty="0" smtClean="0"/>
              <a:t>. در مقایسه دامنه حرکتی اندام تحتانی بین گروه تجربی قبل از استفاده از کفی، دامنه حرکتی مفصل ران،  مچ پا و کمر در صفحه ساجیتال به صورت معنی داری بزرگتر از گروه کنترل و گروه تجربی با کفی است (0/05</a:t>
            </a:r>
            <a:r>
              <a:rPr lang="en-US" sz="1800" dirty="0" smtClean="0"/>
              <a:t>p&lt;</a:t>
            </a:r>
            <a:r>
              <a:rPr lang="fa-IR" sz="1800" dirty="0" smtClean="0"/>
              <a:t>). اما دامنه حرکتی اندام تحتانی بین گروه کمردرد با پای پرونیت بعد از پوشیدن کفی با گروه سالم تفاوت معناداری مشاهده نشد. </a:t>
            </a:r>
            <a:r>
              <a:rPr lang="ar-SA" sz="1800" dirty="0"/>
              <a:t>(</a:t>
            </a:r>
            <a:r>
              <a:rPr lang="fa-IR" sz="1800" dirty="0"/>
              <a:t>0/05</a:t>
            </a:r>
            <a:r>
              <a:rPr lang="ar-SA" sz="1800" dirty="0"/>
              <a:t>&lt;</a:t>
            </a:r>
            <a:r>
              <a:rPr lang="en-US" sz="1800" dirty="0"/>
              <a:t>p</a:t>
            </a:r>
            <a:r>
              <a:rPr lang="ar-SA" sz="1800" dirty="0" smtClean="0"/>
              <a:t>).</a:t>
            </a:r>
            <a:r>
              <a:rPr lang="fa-IR" sz="1800" dirty="0" smtClean="0"/>
              <a:t> </a:t>
            </a:r>
          </a:p>
          <a:p>
            <a:pPr algn="just"/>
            <a:r>
              <a:rPr lang="fa-IR" sz="1800" dirty="0" smtClean="0"/>
              <a:t>در مقایسه دامنه جرکتی اندام فوقانی گروه تجربی با و بدون کفی دامنه حرکتی چرخش بازو و فلکشن آرنج بزرگتری نسبت به گروه کنترل دارد </a:t>
            </a:r>
            <a:r>
              <a:rPr lang="fa-IR" sz="1800" dirty="0"/>
              <a:t>(0/05</a:t>
            </a:r>
            <a:r>
              <a:rPr lang="en-US" sz="1800" dirty="0"/>
              <a:t>p&lt;</a:t>
            </a:r>
            <a:r>
              <a:rPr lang="fa-IR" sz="1800" dirty="0"/>
              <a:t>). </a:t>
            </a:r>
            <a:r>
              <a:rPr lang="fa-IR" sz="1800" dirty="0" smtClean="0"/>
              <a:t>گروه تجربی با کفی دامنه حرکت فلکشن بازو کوچکتری در مقایسه با گروه سالم دارد</a:t>
            </a:r>
            <a:r>
              <a:rPr lang="fa-IR" sz="1800" dirty="0"/>
              <a:t> (0/05</a:t>
            </a:r>
            <a:r>
              <a:rPr lang="en-US" sz="1800" dirty="0"/>
              <a:t>p&lt;</a:t>
            </a:r>
            <a:r>
              <a:rPr lang="fa-IR" sz="1800" dirty="0" smtClean="0"/>
              <a:t>).</a:t>
            </a:r>
          </a:p>
          <a:p>
            <a:pPr algn="just"/>
            <a:r>
              <a:rPr lang="fa-IR" sz="1800" dirty="0" smtClean="0"/>
              <a:t> دامنه حرکتی مفصل زانو در صفحه ساجیتال و مفصل لگن در هر سه صفحه بین گروه کنترل و تجربی با و بدون کفی تفاوت معناداری نداشت.</a:t>
            </a:r>
            <a:endParaRPr lang="fa-IR" sz="1800" dirty="0"/>
          </a:p>
          <a:p>
            <a:endParaRPr lang="fa-IR" sz="1800" dirty="0"/>
          </a:p>
        </p:txBody>
      </p:sp>
      <p:sp>
        <p:nvSpPr>
          <p:cNvPr id="57" name="TextBox 56"/>
          <p:cNvSpPr txBox="1"/>
          <p:nvPr/>
        </p:nvSpPr>
        <p:spPr>
          <a:xfrm>
            <a:off x="8904676" y="31683745"/>
            <a:ext cx="7300964" cy="369332"/>
          </a:xfrm>
          <a:prstGeom prst="rect">
            <a:avLst/>
          </a:prstGeom>
          <a:noFill/>
        </p:spPr>
        <p:txBody>
          <a:bodyPr wrap="square" rtlCol="1">
            <a:spAutoFit/>
          </a:bodyPr>
          <a:lstStyle/>
          <a:p>
            <a:r>
              <a:rPr lang="fa-IR" sz="1800" dirty="0"/>
              <a:t>نمودار1: </a:t>
            </a:r>
            <a:r>
              <a:rPr lang="fa-IR" sz="1800" dirty="0" smtClean="0"/>
              <a:t>دامنه حرکتی مفاصل اندام تحتانی و فوقانی در گروه سالم، گروه تجربی با و بدون کفی</a:t>
            </a:r>
            <a:endParaRPr lang="fa-IR" sz="1800" dirty="0"/>
          </a:p>
        </p:txBody>
      </p:sp>
      <p:sp>
        <p:nvSpPr>
          <p:cNvPr id="59" name="TextBox 58"/>
          <p:cNvSpPr txBox="1"/>
          <p:nvPr/>
        </p:nvSpPr>
        <p:spPr>
          <a:xfrm>
            <a:off x="1290391" y="6464773"/>
            <a:ext cx="22886764" cy="3970318"/>
          </a:xfrm>
          <a:prstGeom prst="rect">
            <a:avLst/>
          </a:prstGeom>
          <a:noFill/>
        </p:spPr>
        <p:txBody>
          <a:bodyPr wrap="square" rtlCol="1">
            <a:spAutoFit/>
          </a:bodyPr>
          <a:lstStyle/>
          <a:p>
            <a:r>
              <a:rPr lang="ar-SA" sz="1800" b="1" dirty="0" smtClean="0"/>
              <a:t>چکیده</a:t>
            </a:r>
            <a:endParaRPr lang="fa-IR" sz="1800" b="1" dirty="0" smtClean="0"/>
          </a:p>
          <a:p>
            <a:r>
              <a:rPr lang="ar-SA" sz="1800" b="1" dirty="0"/>
              <a:t>مقدمه و اهداف </a:t>
            </a:r>
            <a:endParaRPr lang="en-US" sz="1800" b="1" dirty="0"/>
          </a:p>
          <a:p>
            <a:r>
              <a:rPr lang="fa-IR" sz="1800" dirty="0"/>
              <a:t>کمردرد یک مشکل رایج در جامعه </a:t>
            </a:r>
            <a:r>
              <a:rPr lang="fa-IR" sz="1800" dirty="0" smtClean="0"/>
              <a:t>است. </a:t>
            </a:r>
            <a:r>
              <a:rPr lang="ar-SA" sz="1800" dirty="0"/>
              <a:t>تاثیر متقابل بین ساختارپا و الگوی راه رفتن مورد تاکید محققین قرار گرفته­است اما این اثر در بیماران کمردرد تبیین نشده­است</a:t>
            </a:r>
            <a:r>
              <a:rPr lang="fa-IR" sz="1800" dirty="0" smtClean="0"/>
              <a:t>. بنابراین هدف </a:t>
            </a:r>
            <a:r>
              <a:rPr lang="fa-IR" sz="1800" dirty="0"/>
              <a:t>از اين مطالعه </a:t>
            </a:r>
            <a:r>
              <a:rPr lang="fa-IR" sz="1800" dirty="0" smtClean="0"/>
              <a:t>بررسي </a:t>
            </a:r>
            <a:r>
              <a:rPr lang="fa-IR" sz="1800" dirty="0"/>
              <a:t>اثر كوتاه مدت </a:t>
            </a:r>
            <a:r>
              <a:rPr lang="fa-IR" sz="1800" b="1" dirty="0">
                <a:cs typeface="B Nazanin" pitchFamily="2" charset="-78"/>
              </a:rPr>
              <a:t>اثر کوتاه مدت کفی آنتی پرونیت بر روی دامنه حرکتی مفاصل اندام تحتانی و اندام </a:t>
            </a:r>
            <a:r>
              <a:rPr lang="fa-IR" sz="1800" b="1" dirty="0" smtClean="0">
                <a:cs typeface="B Nazanin" pitchFamily="2" charset="-78"/>
              </a:rPr>
              <a:t>فوقانی ر گروه کمردرد با پاب پرونیت </a:t>
            </a:r>
            <a:r>
              <a:rPr lang="fa-IR" sz="1800" b="1" dirty="0">
                <a:cs typeface="B Nazanin" pitchFamily="2" charset="-78"/>
              </a:rPr>
              <a:t>طی راه رفتن </a:t>
            </a:r>
            <a:r>
              <a:rPr lang="fa-IR" sz="1800" b="1" dirty="0" smtClean="0">
                <a:cs typeface="B Nazanin" pitchFamily="2" charset="-78"/>
              </a:rPr>
              <a:t>است.</a:t>
            </a:r>
            <a:endParaRPr lang="fa-IR" sz="1800" dirty="0" smtClean="0"/>
          </a:p>
          <a:p>
            <a:r>
              <a:rPr lang="fa-IR" sz="1800" b="1" dirty="0" smtClean="0"/>
              <a:t>م</a:t>
            </a:r>
            <a:r>
              <a:rPr lang="ar-SA" sz="1800" b="1" dirty="0"/>
              <a:t>واد و روش ها</a:t>
            </a:r>
            <a:endParaRPr lang="en-US" sz="1800" b="1" dirty="0"/>
          </a:p>
          <a:p>
            <a:r>
              <a:rPr lang="ar-SA" sz="1800" dirty="0"/>
              <a:t>در این مطالعه </a:t>
            </a:r>
            <a:r>
              <a:rPr lang="fa-IR" sz="1800" dirty="0" smtClean="0"/>
              <a:t>20</a:t>
            </a:r>
            <a:r>
              <a:rPr lang="ar-SA" sz="1800" dirty="0" smtClean="0"/>
              <a:t> </a:t>
            </a:r>
            <a:r>
              <a:rPr lang="ar-SA" sz="1800" dirty="0"/>
              <a:t>نفر به طور مساوی به </a:t>
            </a:r>
            <a:r>
              <a:rPr lang="fa-IR" sz="1800" dirty="0" smtClean="0"/>
              <a:t>دو</a:t>
            </a:r>
            <a:r>
              <a:rPr lang="ar-SA" sz="1800" dirty="0" smtClean="0"/>
              <a:t> </a:t>
            </a:r>
            <a:r>
              <a:rPr lang="ar-SA" sz="1800" dirty="0"/>
              <a:t>گروه </a:t>
            </a:r>
            <a:r>
              <a:rPr lang="ar-SA" sz="1800" dirty="0" smtClean="0"/>
              <a:t>سالم</a:t>
            </a:r>
            <a:r>
              <a:rPr lang="fa-IR" sz="1800" dirty="0" smtClean="0"/>
              <a:t> و</a:t>
            </a:r>
            <a:r>
              <a:rPr lang="ar-SA" sz="1800" dirty="0" smtClean="0"/>
              <a:t> </a:t>
            </a:r>
            <a:r>
              <a:rPr lang="ar-SA" sz="1800" dirty="0"/>
              <a:t>کمردرد با </a:t>
            </a:r>
            <a:r>
              <a:rPr lang="ar-SA" sz="1800" dirty="0" smtClean="0"/>
              <a:t>پای</a:t>
            </a:r>
            <a:r>
              <a:rPr lang="fa-IR" sz="1800" dirty="0" smtClean="0"/>
              <a:t> </a:t>
            </a:r>
            <a:r>
              <a:rPr lang="ar-SA" sz="1800" dirty="0" smtClean="0"/>
              <a:t>پرونیت </a:t>
            </a:r>
            <a:r>
              <a:rPr lang="ar-SA" sz="1800" dirty="0"/>
              <a:t>تقسیم بندی شدند. سیستم تصویربرداری وایکان برای اندازه­گیری متغیرهای </a:t>
            </a:r>
            <a:r>
              <a:rPr lang="ar-SA" sz="1800" dirty="0" smtClean="0"/>
              <a:t>فضایی-زمانی</a:t>
            </a:r>
            <a:r>
              <a:rPr lang="fa-IR" sz="1800" dirty="0" smtClean="0"/>
              <a:t> و دامنه حرکتی مفاصل طی</a:t>
            </a:r>
            <a:r>
              <a:rPr lang="ar-SA" sz="1800" dirty="0" smtClean="0"/>
              <a:t> </a:t>
            </a:r>
            <a:r>
              <a:rPr lang="ar-SA" sz="1800" dirty="0"/>
              <a:t>راه رفتن با سرعت دلخواه </a:t>
            </a:r>
            <a:r>
              <a:rPr lang="ar-SA" sz="1800" dirty="0" smtClean="0"/>
              <a:t>ب</a:t>
            </a:r>
            <a:r>
              <a:rPr lang="fa-IR" sz="1800" dirty="0" smtClean="0"/>
              <a:t>ا و بدون کفی </a:t>
            </a:r>
            <a:r>
              <a:rPr lang="ar-SA" sz="1800" dirty="0" smtClean="0"/>
              <a:t>استفاده­شد</a:t>
            </a:r>
            <a:endParaRPr lang="en-US" sz="1800" dirty="0"/>
          </a:p>
          <a:p>
            <a:r>
              <a:rPr lang="ar-SA" sz="1800" b="1" dirty="0"/>
              <a:t>یافته­ها</a:t>
            </a:r>
            <a:endParaRPr lang="en-US" sz="1800" b="1" dirty="0"/>
          </a:p>
          <a:p>
            <a:r>
              <a:rPr lang="ar-SA" sz="1800" dirty="0"/>
              <a:t>یافته­ها نشان داد </a:t>
            </a:r>
            <a:r>
              <a:rPr lang="fa-IR" sz="1800" dirty="0" smtClean="0"/>
              <a:t>مقادیر فضایی-زمانی </a:t>
            </a:r>
            <a:r>
              <a:rPr lang="ar-SA" sz="1800" dirty="0" smtClean="0"/>
              <a:t>در </a:t>
            </a:r>
            <a:r>
              <a:rPr lang="ar-SA" sz="1800" dirty="0"/>
              <a:t>هر دو گروه </a:t>
            </a:r>
            <a:r>
              <a:rPr lang="fa-IR" sz="1800" dirty="0" smtClean="0"/>
              <a:t>تجربی با و بدن کفی مشابه گروه کنترل </a:t>
            </a:r>
            <a:r>
              <a:rPr lang="ar-SA" sz="1800" dirty="0" smtClean="0"/>
              <a:t>است </a:t>
            </a:r>
            <a:r>
              <a:rPr lang="en-US" sz="1800" dirty="0" smtClean="0"/>
              <a:t>p&gt;0.05</a:t>
            </a:r>
            <a:r>
              <a:rPr lang="en-US" sz="1800" dirty="0"/>
              <a:t>)</a:t>
            </a:r>
            <a:r>
              <a:rPr lang="ar-SA" sz="1800" dirty="0"/>
              <a:t>). </a:t>
            </a:r>
            <a:r>
              <a:rPr lang="fa-IR" sz="1800" dirty="0" smtClean="0"/>
              <a:t>دامنه حرکتی کمر، ران و مچ پا در صفحه ساجیتال در گروه تجربی بدون کفی  بزرگتر از گروه کنترل </a:t>
            </a:r>
            <a:r>
              <a:rPr lang="ar-SA" sz="1800" dirty="0" smtClean="0"/>
              <a:t>است</a:t>
            </a:r>
            <a:r>
              <a:rPr lang="en-US" sz="1800" dirty="0" smtClean="0"/>
              <a:t> </a:t>
            </a:r>
            <a:r>
              <a:rPr lang="en-US" sz="1800" dirty="0"/>
              <a:t>p˂0.05)</a:t>
            </a:r>
            <a:r>
              <a:rPr lang="ar-SA" sz="1800" dirty="0" smtClean="0"/>
              <a:t>)</a:t>
            </a:r>
            <a:r>
              <a:rPr lang="fa-IR" sz="1800" dirty="0" smtClean="0"/>
              <a:t>. اما هیچ نقاوت معنی دار بین گروه تجربی با کفی و گروه سالم مشاهده نشد </a:t>
            </a:r>
            <a:r>
              <a:rPr lang="en-US" sz="1800" dirty="0" smtClean="0"/>
              <a:t>p</a:t>
            </a:r>
            <a:r>
              <a:rPr lang="en-US" sz="1800" dirty="0"/>
              <a:t>˂</a:t>
            </a:r>
            <a:r>
              <a:rPr lang="en-US" sz="1800" dirty="0" smtClean="0"/>
              <a:t>0.05)</a:t>
            </a:r>
            <a:r>
              <a:rPr lang="ar-SA" sz="1800" dirty="0" smtClean="0"/>
              <a:t>).</a:t>
            </a:r>
            <a:r>
              <a:rPr lang="fa-IR" sz="1800" dirty="0" smtClean="0"/>
              <a:t>دامنه حرکتی چرخش بازو و فلکشن ارنج در گروه تججربی با و بدون کفی بزرگتراز گروه کنترل است</a:t>
            </a:r>
            <a:r>
              <a:rPr lang="en-US" sz="1800" dirty="0"/>
              <a:t> p˂0.05)</a:t>
            </a:r>
            <a:r>
              <a:rPr lang="ar-SA" sz="1800" dirty="0"/>
              <a:t>)</a:t>
            </a:r>
            <a:r>
              <a:rPr lang="fa-IR" sz="1800" dirty="0"/>
              <a:t>. </a:t>
            </a:r>
            <a:r>
              <a:rPr lang="fa-IR" sz="1800" dirty="0" smtClean="0"/>
              <a:t>. دامنه حرکتی فلکشن بازو د رگروه تجربی با کفی کوچکتر از گروه سالم و گروه تجربی بدون کفی است</a:t>
            </a:r>
            <a:r>
              <a:rPr lang="en-US" sz="1800" dirty="0"/>
              <a:t> p˂0.05)</a:t>
            </a:r>
            <a:r>
              <a:rPr lang="ar-SA" sz="1800" dirty="0"/>
              <a:t>)</a:t>
            </a:r>
            <a:r>
              <a:rPr lang="fa-IR" sz="1800" dirty="0"/>
              <a:t>. </a:t>
            </a:r>
            <a:r>
              <a:rPr lang="fa-IR" sz="1800" dirty="0" smtClean="0"/>
              <a:t>.</a:t>
            </a:r>
            <a:endParaRPr lang="en-US" sz="1800" dirty="0"/>
          </a:p>
          <a:p>
            <a:r>
              <a:rPr lang="ar-SA" sz="1800" b="1" dirty="0"/>
              <a:t>نتیجه گیری</a:t>
            </a:r>
            <a:endParaRPr lang="en-US" sz="1800" b="1" dirty="0"/>
          </a:p>
          <a:p>
            <a:r>
              <a:rPr lang="ar-SA" sz="1800" dirty="0"/>
              <a:t>به نظر می‌رسد متغیرهای فضایی- زمانی در گروه­های کمردرد تحت تاثیر ساختار پا قرار دارند. نتایج حاضر نشان داد </a:t>
            </a:r>
            <a:r>
              <a:rPr lang="fa-IR" sz="1800" dirty="0" smtClean="0"/>
              <a:t>اقر آنی کفی بر روی متغیرهای فضایی-زمانی اثر ندارد امام می تواند موجب بهبود دامنه حرکتی اندام تحتانی شود</a:t>
            </a:r>
            <a:r>
              <a:rPr lang="ar-SA" sz="1800" dirty="0" smtClean="0"/>
              <a:t>. </a:t>
            </a:r>
            <a:r>
              <a:rPr lang="ar-SA" sz="1800" dirty="0"/>
              <a:t>این نتایج می­تواند بر برنامه های آموزشی و توانبخشی بیماران  کمردرد تأثیر بگذارد. بنابراین بهتر است تمرینات کلینیکی با توجه به ساختار پا برای بیماران مبتلا به کمردرد بهینه سازی شود.</a:t>
            </a:r>
            <a:endParaRPr lang="en-US" sz="1800" dirty="0"/>
          </a:p>
          <a:p>
            <a:r>
              <a:rPr lang="fa-IR" sz="1800" b="1" dirty="0"/>
              <a:t>واژه های کلیدی: </a:t>
            </a:r>
            <a:r>
              <a:rPr lang="fa-IR" sz="1800" dirty="0" smtClean="0"/>
              <a:t>دامنه حرکتی</a:t>
            </a:r>
            <a:r>
              <a:rPr lang="ar-SA" sz="1800" dirty="0" smtClean="0"/>
              <a:t>، </a:t>
            </a:r>
            <a:r>
              <a:rPr lang="ar-SA" sz="1800" dirty="0"/>
              <a:t>کمردرد غیراختصاصی، پرونیشن پا، </a:t>
            </a:r>
            <a:r>
              <a:rPr lang="fa-IR" sz="1800" dirty="0" smtClean="0"/>
              <a:t>اندام تحتانی و اندام فوقانی</a:t>
            </a:r>
            <a:endParaRPr lang="en-US" sz="1800" dirty="0"/>
          </a:p>
          <a:p>
            <a:endParaRPr lang="fa-IR" sz="1800" dirty="0"/>
          </a:p>
        </p:txBody>
      </p:sp>
      <p:sp>
        <p:nvSpPr>
          <p:cNvPr id="60" name="TextBox 59"/>
          <p:cNvSpPr txBox="1"/>
          <p:nvPr/>
        </p:nvSpPr>
        <p:spPr>
          <a:xfrm>
            <a:off x="17061936" y="11903142"/>
            <a:ext cx="7040880" cy="7571303"/>
          </a:xfrm>
          <a:prstGeom prst="rect">
            <a:avLst/>
          </a:prstGeom>
          <a:noFill/>
        </p:spPr>
        <p:txBody>
          <a:bodyPr wrap="square" rtlCol="1">
            <a:spAutoFit/>
          </a:bodyPr>
          <a:lstStyle/>
          <a:p>
            <a:pPr algn="just"/>
            <a:r>
              <a:rPr lang="ar-SA" sz="1800" dirty="0"/>
              <a:t>کمردرد یکی از شایع ترین مشکلات عضلانی اسکلتی است به طوری که 70 تا 80 درصد افراد  حداقل یکبار درسال دچار کمردرد می می شوند </a:t>
            </a:r>
            <a:r>
              <a:rPr lang="ar-SA" sz="2000" baseline="30000" dirty="0"/>
              <a:t>(1) </a:t>
            </a:r>
            <a:r>
              <a:rPr lang="ar-SA" sz="1800" dirty="0"/>
              <a:t>و در 25% موارد سال بعد نیز کمر درد تکرار می شود.  مطالعات بیان کرده اند بین ناهنجاری های ساختاری در اندام تحتانی مانند پرونیشن عملکردی پا و کمردرد تاثیر متقابل وجود دارد </a:t>
            </a:r>
            <a:r>
              <a:rPr lang="ar-SA" sz="2000" baseline="30000" dirty="0"/>
              <a:t>(2, 3)</a:t>
            </a:r>
            <a:endParaRPr lang="en-US" sz="2000" baseline="30000" dirty="0"/>
          </a:p>
          <a:p>
            <a:pPr algn="just"/>
            <a:r>
              <a:rPr lang="ar-SA" sz="1800" dirty="0"/>
              <a:t>ارتزهای پا معمولا برای درمان پرونیشن بیش از حد مفصل ساب تالار توصیه می شوند.  مطالعات نشان داده اند که بعد از استفاده از ارتز کمر درد بهبود پیدا می کند</a:t>
            </a:r>
            <a:r>
              <a:rPr lang="ar-SA" sz="2000" baseline="30000" dirty="0"/>
              <a:t>(4, 5) </a:t>
            </a:r>
            <a:r>
              <a:rPr lang="ar-SA" sz="1800" dirty="0" smtClean="0"/>
              <a:t>اما مکانیسم عمل این ارتزها هنوز به خوبی روشن نیست.  مطالعاتی </a:t>
            </a:r>
            <a:r>
              <a:rPr lang="ar-SA" sz="1800" dirty="0"/>
              <a:t>که اخیرا انجام شده نشان داد که اثر کوتاه مدت استفاده از ارتز موجب کاهش درد و ناتوانی در افراد کمر </a:t>
            </a:r>
            <a:r>
              <a:rPr lang="ar-SA" sz="1800" dirty="0" smtClean="0"/>
              <a:t>درد</a:t>
            </a:r>
            <a:r>
              <a:rPr lang="fa-IR" sz="1800" dirty="0" smtClean="0"/>
              <a:t> شدید</a:t>
            </a:r>
            <a:r>
              <a:rPr lang="ar-SA" sz="1800" dirty="0" smtClean="0"/>
              <a:t> </a:t>
            </a:r>
            <a:r>
              <a:rPr lang="ar-SA" sz="2000" baseline="30000" dirty="0" smtClean="0"/>
              <a:t>(</a:t>
            </a:r>
            <a:r>
              <a:rPr lang="ar-SA" sz="2000" baseline="30000" dirty="0"/>
              <a:t>6) </a:t>
            </a:r>
            <a:r>
              <a:rPr lang="ar-SA" sz="1800" dirty="0"/>
              <a:t>همچنین در مقایسه شرایط کفش و کفش-کفی  طول گام، طول قدم  و زمان استانس را نسبت به شرایط پای برهنه افزایش می­دهد اما تاثیری معنی­داری روی عرض گام برداری ، کدنس و سرعت مشاهده نشد </a:t>
            </a:r>
            <a:r>
              <a:rPr lang="ar-SA" sz="2000" baseline="30000" dirty="0"/>
              <a:t>(7)</a:t>
            </a:r>
            <a:endParaRPr lang="en-US" sz="2000" baseline="30000" dirty="0"/>
          </a:p>
          <a:p>
            <a:pPr lvl="0" algn="just" fontAlgn="base">
              <a:spcBef>
                <a:spcPct val="0"/>
              </a:spcBef>
              <a:spcAft>
                <a:spcPct val="0"/>
              </a:spcAft>
            </a:pPr>
            <a:r>
              <a:rPr lang="ar-SA" sz="1800" dirty="0"/>
              <a:t>چند مطالعه نشان دادند که ارتزها موجب کاهش پرونیشن پا  </a:t>
            </a:r>
            <a:r>
              <a:rPr lang="ar-SA" sz="2000" baseline="30000" dirty="0"/>
              <a:t>(8</a:t>
            </a:r>
            <a:r>
              <a:rPr lang="ar-SA" sz="2000" baseline="30000" dirty="0" smtClean="0"/>
              <a:t>) </a:t>
            </a:r>
            <a:r>
              <a:rPr lang="ar-SA" sz="1800" dirty="0"/>
              <a:t>اوج اورشن پشت­پا </a:t>
            </a:r>
            <a:r>
              <a:rPr lang="ar-SA" sz="2000" baseline="30000" dirty="0"/>
              <a:t>(9) </a:t>
            </a:r>
            <a:r>
              <a:rPr lang="ar-SA" sz="1800" dirty="0"/>
              <a:t>در طی دویدن و راه رفتن می­شود همچنین چرخش تیبیا با استفاده از هردو ارتز سفت ونرم طی راه رفتن </a:t>
            </a:r>
            <a:r>
              <a:rPr lang="ar-SA" sz="1800" dirty="0" smtClean="0"/>
              <a:t>کاهش</a:t>
            </a:r>
            <a:r>
              <a:rPr lang="fa-IR" sz="1800" dirty="0" smtClean="0"/>
              <a:t> می یابد</a:t>
            </a:r>
            <a:r>
              <a:rPr lang="ar-SA" sz="1800" dirty="0" smtClean="0"/>
              <a:t> </a:t>
            </a:r>
            <a:r>
              <a:rPr lang="ar-SA" sz="2000" baseline="30000" dirty="0" smtClean="0"/>
              <a:t>(</a:t>
            </a:r>
            <a:r>
              <a:rPr lang="ar-SA" sz="2000" baseline="30000" dirty="0"/>
              <a:t>9, 10)</a:t>
            </a:r>
            <a:r>
              <a:rPr lang="fa-IR" sz="2000" baseline="30000" dirty="0"/>
              <a:t> </a:t>
            </a:r>
            <a:r>
              <a:rPr lang="ar-SA" altLang="fa-IR" sz="1800" dirty="0"/>
              <a:t>اسمیث  و همکارنش (2004)  نشان داد که در  مقایسه افراد با پای نرمال، گروه با کف پای صاف زاویه پلانتار فلکسوری بزرگتری در فاز استانس دارند. </a:t>
            </a:r>
            <a:r>
              <a:rPr lang="en-US" altLang="fa-IR" sz="2000" baseline="30000" dirty="0"/>
              <a:t>(11)</a:t>
            </a:r>
            <a:r>
              <a:rPr lang="fa-IR" altLang="fa-IR" sz="2000" baseline="30000" dirty="0"/>
              <a:t> </a:t>
            </a:r>
            <a:r>
              <a:rPr lang="fa-IR" altLang="fa-IR" sz="1800" dirty="0" smtClean="0"/>
              <a:t>م</a:t>
            </a:r>
            <a:r>
              <a:rPr lang="ar-SA" altLang="fa-IR" sz="1800" dirty="0" smtClean="0"/>
              <a:t>طالعات </a:t>
            </a:r>
            <a:r>
              <a:rPr lang="ar-SA" altLang="fa-IR" sz="1800" dirty="0"/>
              <a:t>نشان داده اند ارتزها حداکثر زاویه پلانتار فلکسوری کاهش می دهد </a:t>
            </a:r>
            <a:r>
              <a:rPr lang="ar-SA" altLang="fa-IR" sz="2000" baseline="30000" dirty="0"/>
              <a:t>(7, 12</a:t>
            </a:r>
            <a:r>
              <a:rPr lang="ar-SA" altLang="fa-IR" sz="2000" baseline="30000" dirty="0" smtClean="0"/>
              <a:t>)</a:t>
            </a:r>
            <a:r>
              <a:rPr lang="fa-IR" altLang="fa-IR" sz="2000" baseline="30000" dirty="0"/>
              <a:t>.</a:t>
            </a:r>
            <a:endParaRPr lang="en-US" altLang="fa-IR" sz="2000" baseline="30000" dirty="0"/>
          </a:p>
          <a:p>
            <a:pPr lvl="0" algn="just" defTabSz="914400" eaLnBrk="0" fontAlgn="base" hangingPunct="0">
              <a:spcBef>
                <a:spcPct val="0"/>
              </a:spcBef>
              <a:spcAft>
                <a:spcPct val="0"/>
              </a:spcAft>
            </a:pPr>
            <a:r>
              <a:rPr lang="ar-SA" altLang="fa-IR" sz="1800" dirty="0"/>
              <a:t>علیرغم مطالعات زیاد در این زمینه، </a:t>
            </a:r>
            <a:r>
              <a:rPr lang="ar-SA" altLang="fa-IR" sz="1800" dirty="0" smtClean="0"/>
              <a:t>به </a:t>
            </a:r>
            <a:r>
              <a:rPr lang="ar-SA" altLang="fa-IR" sz="1800" dirty="0"/>
              <a:t>دانش ما مطالعه که در آن اثر ارتز بر کینماتیک افراد کمردرد با پای پرونیت مورد  بررسی قرار نگرفته است. در برخی از گزارش­های پیشین </a:t>
            </a:r>
            <a:r>
              <a:rPr lang="fa-IR" altLang="fa-IR" sz="1800" dirty="0" smtClean="0"/>
              <a:t>در افراد کمر درد </a:t>
            </a:r>
            <a:r>
              <a:rPr lang="ar-SA" altLang="fa-IR" sz="1800" dirty="0" smtClean="0"/>
              <a:t>محدودیت </a:t>
            </a:r>
            <a:r>
              <a:rPr lang="ar-SA" altLang="fa-IR" sz="1800" dirty="0"/>
              <a:t>هایی دیده­ می</a:t>
            </a:r>
            <a:r>
              <a:rPr lang="en-US" altLang="fa-IR" sz="1800" dirty="0"/>
              <a:t>­</a:t>
            </a:r>
            <a:r>
              <a:rPr lang="ar-SA" altLang="fa-IR" sz="1800" dirty="0"/>
              <a:t>شود که عبارتند از عدم ارائه برخی اطلاعات از جمله </a:t>
            </a:r>
            <a:r>
              <a:rPr lang="ar-SA" altLang="fa-IR" sz="1800" dirty="0" smtClean="0"/>
              <a:t>دامنه </a:t>
            </a:r>
            <a:r>
              <a:rPr lang="ar-SA" altLang="fa-IR" sz="1800" dirty="0"/>
              <a:t>حرکت مفصل </a:t>
            </a:r>
            <a:r>
              <a:rPr lang="ar-SA" altLang="fa-IR" sz="1800" dirty="0" smtClean="0"/>
              <a:t>و </a:t>
            </a:r>
            <a:r>
              <a:rPr lang="ar-SA" altLang="fa-IR" sz="1800" dirty="0"/>
              <a:t>متدولوژی تحقیق، همچنین تعداد کمی از مطالعات تغییرات کینماتیک ساختارهای پرگزیمال مفصل </a:t>
            </a:r>
            <a:r>
              <a:rPr lang="ar-SA" altLang="fa-IR" sz="1800" dirty="0" smtClean="0"/>
              <a:t>مچ را گزارش کردند. </a:t>
            </a:r>
            <a:r>
              <a:rPr lang="fa-IR" altLang="fa-IR" sz="1800" dirty="0" smtClean="0"/>
              <a:t>علارغم اینکه </a:t>
            </a:r>
            <a:r>
              <a:rPr lang="ar-SA" sz="1800" dirty="0" smtClean="0"/>
              <a:t>تاثیر </a:t>
            </a:r>
            <a:r>
              <a:rPr lang="fa-IR" sz="1800" dirty="0" smtClean="0"/>
              <a:t>ارتزها </a:t>
            </a:r>
            <a:r>
              <a:rPr lang="ar-SA" sz="1800" dirty="0" smtClean="0"/>
              <a:t>و </a:t>
            </a:r>
            <a:r>
              <a:rPr lang="ar-SA" sz="1800" dirty="0"/>
              <a:t>الگوی راه رفتن مورد تاکید محققین قرار گرفته­است اما این </a:t>
            </a:r>
            <a:r>
              <a:rPr lang="ar-SA" sz="1800" dirty="0" smtClean="0"/>
              <a:t>اثر</a:t>
            </a:r>
            <a:r>
              <a:rPr lang="fa-IR" sz="1800" dirty="0" smtClean="0"/>
              <a:t>ارتز ها </a:t>
            </a:r>
            <a:r>
              <a:rPr lang="ar-SA" sz="1800" dirty="0" smtClean="0"/>
              <a:t>در </a:t>
            </a:r>
            <a:r>
              <a:rPr lang="ar-SA" sz="1800" dirty="0"/>
              <a:t>بیماران کمردرد تبیین </a:t>
            </a:r>
            <a:r>
              <a:rPr lang="ar-SA" sz="1800" dirty="0" smtClean="0"/>
              <a:t>نشده­است</a:t>
            </a:r>
            <a:r>
              <a:rPr lang="fa-IR" sz="1800" dirty="0" smtClean="0"/>
              <a:t>. </a:t>
            </a:r>
            <a:r>
              <a:rPr lang="ar-SA" altLang="fa-IR" sz="1800" dirty="0" smtClean="0"/>
              <a:t>بنابراین </a:t>
            </a:r>
            <a:r>
              <a:rPr lang="ar-SA" altLang="fa-IR" sz="1800" dirty="0"/>
              <a:t>هدف از مطالعه حاضر بررسی اثر کوتاه مدت استفاده از کفی آنتی پرونیت بر دامنه حرکتی مفاصل اندام فوقانی و تحتانی در افراد کمردرد با پای پرونیت در مقایسه با گروه سالم هنگام راه رفتن است</a:t>
            </a:r>
          </a:p>
          <a:p>
            <a:endParaRPr lang="en-US" sz="1800" dirty="0"/>
          </a:p>
          <a:p>
            <a:pPr algn="just"/>
            <a:endParaRPr lang="fa-IR" sz="1800" dirty="0"/>
          </a:p>
        </p:txBody>
      </p:sp>
      <p:sp>
        <p:nvSpPr>
          <p:cNvPr id="5" name="TextBox 4"/>
          <p:cNvSpPr txBox="1"/>
          <p:nvPr/>
        </p:nvSpPr>
        <p:spPr>
          <a:xfrm>
            <a:off x="1127092" y="22432371"/>
            <a:ext cx="6877253" cy="8279190"/>
          </a:xfrm>
          <a:prstGeom prst="rect">
            <a:avLst/>
          </a:prstGeom>
          <a:noFill/>
        </p:spPr>
        <p:txBody>
          <a:bodyPr wrap="square" rtlCol="1">
            <a:spAutoFit/>
          </a:bodyPr>
          <a:lstStyle/>
          <a:p>
            <a:pPr algn="l" rtl="0"/>
            <a:r>
              <a:rPr lang="fa-IR" sz="1400" dirty="0"/>
              <a:t> </a:t>
            </a:r>
            <a:r>
              <a:rPr lang="ar-SA" sz="1400" dirty="0" smtClean="0"/>
              <a:t>1</a:t>
            </a:r>
            <a:r>
              <a:rPr lang="en-US" sz="1400" dirty="0" smtClean="0"/>
              <a:t>.</a:t>
            </a:r>
            <a:r>
              <a:rPr lang="en-US" sz="1400" dirty="0" err="1" smtClean="0"/>
              <a:t>Andersson</a:t>
            </a:r>
            <a:r>
              <a:rPr lang="en-US" sz="1400" dirty="0" smtClean="0"/>
              <a:t> </a:t>
            </a:r>
            <a:r>
              <a:rPr lang="en-US" sz="1400" dirty="0"/>
              <a:t>GB. Epidemiological features of chronic low-back pain. The lancet. 1999;354(9178):581-5</a:t>
            </a:r>
            <a:r>
              <a:rPr lang="ar-SA" sz="1400" dirty="0"/>
              <a:t>.</a:t>
            </a:r>
            <a:endParaRPr lang="en-US" sz="1400" dirty="0"/>
          </a:p>
          <a:p>
            <a:pPr algn="l" rtl="0"/>
            <a:r>
              <a:rPr lang="ar-SA" sz="1400" dirty="0" smtClean="0"/>
              <a:t>2</a:t>
            </a:r>
            <a:r>
              <a:rPr lang="en-US" sz="1400" dirty="0" smtClean="0"/>
              <a:t>.BONAB </a:t>
            </a:r>
            <a:r>
              <a:rPr lang="en-US" sz="1400" dirty="0"/>
              <a:t>MAR, </a:t>
            </a:r>
            <a:r>
              <a:rPr lang="en-US" sz="1400" dirty="0" err="1"/>
              <a:t>Colak</a:t>
            </a:r>
            <a:r>
              <a:rPr lang="en-US" sz="1400" dirty="0"/>
              <a:t> TK, </a:t>
            </a:r>
            <a:r>
              <a:rPr lang="en-US" sz="1400" dirty="0" err="1"/>
              <a:t>Toktas</a:t>
            </a:r>
            <a:r>
              <a:rPr lang="en-US" sz="1400" dirty="0"/>
              <a:t> ZO, Konya D. Assessment of Spatiotemporal Gait Parameters in Patients with Lumbar Disc Herniation and Patients with Chronic Mechanical Low Back Pain. Turkish Neurosurgery. 2020;30(2):277-84</a:t>
            </a:r>
            <a:r>
              <a:rPr lang="ar-SA" sz="1400" dirty="0"/>
              <a:t>.</a:t>
            </a:r>
            <a:endParaRPr lang="en-US" sz="1400" dirty="0"/>
          </a:p>
          <a:p>
            <a:pPr algn="l" rtl="0"/>
            <a:r>
              <a:rPr lang="ar-SA" sz="1400" dirty="0" smtClean="0"/>
              <a:t>3</a:t>
            </a:r>
            <a:r>
              <a:rPr lang="en-US" sz="1400" dirty="0" smtClean="0"/>
              <a:t>.</a:t>
            </a:r>
            <a:r>
              <a:rPr lang="en-US" sz="1400" dirty="0" err="1" smtClean="0"/>
              <a:t>Menz</a:t>
            </a:r>
            <a:r>
              <a:rPr lang="en-US" sz="1400" dirty="0" smtClean="0"/>
              <a:t> </a:t>
            </a:r>
            <a:r>
              <a:rPr lang="en-US" sz="1400" dirty="0"/>
              <a:t>HB, </a:t>
            </a:r>
            <a:r>
              <a:rPr lang="en-US" sz="1400" dirty="0" err="1"/>
              <a:t>Dufour</a:t>
            </a:r>
            <a:r>
              <a:rPr lang="en-US" sz="1400" dirty="0"/>
              <a:t> AB, </a:t>
            </a:r>
            <a:r>
              <a:rPr lang="en-US" sz="1400" dirty="0" err="1"/>
              <a:t>Riskowski</a:t>
            </a:r>
            <a:r>
              <a:rPr lang="en-US" sz="1400" dirty="0"/>
              <a:t> JL, </a:t>
            </a:r>
            <a:r>
              <a:rPr lang="en-US" sz="1400" dirty="0" err="1"/>
              <a:t>Hillstrom</a:t>
            </a:r>
            <a:r>
              <a:rPr lang="en-US" sz="1400" dirty="0"/>
              <a:t> HJ, </a:t>
            </a:r>
            <a:r>
              <a:rPr lang="en-US" sz="1400" dirty="0" err="1"/>
              <a:t>Hannan</a:t>
            </a:r>
            <a:r>
              <a:rPr lang="en-US" sz="1400" dirty="0"/>
              <a:t> MT. Foot posture, foot function and low back pain: the Framingham Foot Study. Rheumatology. 2013;52(12):2275-82</a:t>
            </a:r>
            <a:r>
              <a:rPr lang="ar-SA" sz="1400" dirty="0"/>
              <a:t>.</a:t>
            </a:r>
            <a:endParaRPr lang="en-US" sz="1400" dirty="0"/>
          </a:p>
          <a:p>
            <a:pPr algn="l" rtl="0"/>
            <a:r>
              <a:rPr lang="ar-SA" sz="1400" dirty="0" smtClean="0"/>
              <a:t>4</a:t>
            </a:r>
            <a:r>
              <a:rPr lang="en-US" sz="1400" dirty="0" smtClean="0"/>
              <a:t>.</a:t>
            </a:r>
            <a:r>
              <a:rPr lang="en-US" sz="1400" dirty="0" err="1" smtClean="0"/>
              <a:t>Cambron</a:t>
            </a:r>
            <a:r>
              <a:rPr lang="en-US" sz="1400" dirty="0" smtClean="0"/>
              <a:t> </a:t>
            </a:r>
            <a:r>
              <a:rPr lang="en-US" sz="1400" dirty="0"/>
              <a:t>JA</a:t>
            </a:r>
            <a:r>
              <a:rPr lang="ar-SA" sz="1400" dirty="0"/>
              <a:t>, </a:t>
            </a:r>
            <a:r>
              <a:rPr lang="en-US" sz="1400" dirty="0"/>
              <a:t>Duarte M, </a:t>
            </a:r>
            <a:r>
              <a:rPr lang="en-US" sz="1400" dirty="0" err="1"/>
              <a:t>Dexheimer</a:t>
            </a:r>
            <a:r>
              <a:rPr lang="en-US" sz="1400" dirty="0"/>
              <a:t> J, </a:t>
            </a:r>
            <a:r>
              <a:rPr lang="en-US" sz="1400" dirty="0" err="1"/>
              <a:t>Solecki</a:t>
            </a:r>
            <a:r>
              <a:rPr lang="en-US" sz="1400" dirty="0"/>
              <a:t> T. Shoe orthotics for the treatment of chronic low back pain: a randomized controlled pilot study. Journal of manipulative and physiological therapeutics. 2011;34(4):254-60</a:t>
            </a:r>
            <a:r>
              <a:rPr lang="ar-SA" sz="1400" dirty="0"/>
              <a:t>.</a:t>
            </a:r>
            <a:endParaRPr lang="en-US" sz="1400" dirty="0"/>
          </a:p>
          <a:p>
            <a:pPr algn="l" rtl="0"/>
            <a:r>
              <a:rPr lang="ar-SA" sz="1400" dirty="0" smtClean="0"/>
              <a:t>5</a:t>
            </a:r>
            <a:r>
              <a:rPr lang="en-US" sz="1400" dirty="0" smtClean="0"/>
              <a:t>.Trotter </a:t>
            </a:r>
            <a:r>
              <a:rPr lang="en-US" sz="1400" dirty="0"/>
              <a:t>LC, </a:t>
            </a:r>
            <a:r>
              <a:rPr lang="en-US" sz="1400" dirty="0" err="1"/>
              <a:t>Pierrynowski</a:t>
            </a:r>
            <a:r>
              <a:rPr lang="en-US" sz="1400" dirty="0"/>
              <a:t> MR. Changes in gait economy between full-contact custom-made foot </a:t>
            </a:r>
            <a:r>
              <a:rPr lang="en-US" sz="1400" dirty="0" err="1"/>
              <a:t>orthoses</a:t>
            </a:r>
            <a:r>
              <a:rPr lang="en-US" sz="1400" dirty="0"/>
              <a:t> and prefabricated inserts in patients with musculoskeletal pain: a randomized clinical trial. Journal of the American Podiatric Medical Association. 2008;98(6):429-35</a:t>
            </a:r>
            <a:r>
              <a:rPr lang="ar-SA" sz="1400" dirty="0"/>
              <a:t>.</a:t>
            </a:r>
            <a:endParaRPr lang="en-US" sz="1400" dirty="0"/>
          </a:p>
          <a:p>
            <a:pPr algn="l" rtl="0"/>
            <a:r>
              <a:rPr lang="ar-SA" sz="1400" dirty="0" smtClean="0"/>
              <a:t>6</a:t>
            </a:r>
            <a:r>
              <a:rPr lang="en-US" sz="1400" dirty="0" smtClean="0"/>
              <a:t>.Castro-Méndez </a:t>
            </a:r>
            <a:r>
              <a:rPr lang="en-US" sz="1400" dirty="0"/>
              <a:t>A, </a:t>
            </a:r>
            <a:r>
              <a:rPr lang="en-US" sz="1400" dirty="0" err="1"/>
              <a:t>Munuera</a:t>
            </a:r>
            <a:r>
              <a:rPr lang="en-US" sz="1400" dirty="0"/>
              <a:t> PV, </a:t>
            </a:r>
            <a:r>
              <a:rPr lang="en-US" sz="1400" dirty="0" err="1"/>
              <a:t>Albornoz</a:t>
            </a:r>
            <a:r>
              <a:rPr lang="en-US" sz="1400" dirty="0"/>
              <a:t>-Cabello M. The short-term effect of custom-made foot </a:t>
            </a:r>
            <a:r>
              <a:rPr lang="en-US" sz="1400" dirty="0" err="1"/>
              <a:t>orthoses</a:t>
            </a:r>
            <a:r>
              <a:rPr lang="en-US" sz="1400" dirty="0"/>
              <a:t> in subjects with excessive foot pronation and lower back pain: a randomized, double-blinded, clinical trial. Prosthetics and orthotics international. 2013;37(5):384-90</a:t>
            </a:r>
            <a:r>
              <a:rPr lang="ar-SA" sz="1400" dirty="0"/>
              <a:t>.</a:t>
            </a:r>
            <a:endParaRPr lang="en-US" sz="1400" dirty="0"/>
          </a:p>
          <a:p>
            <a:pPr algn="l" rtl="0"/>
            <a:r>
              <a:rPr lang="ar-SA" sz="1400" dirty="0" smtClean="0"/>
              <a:t>7</a:t>
            </a:r>
            <a:r>
              <a:rPr lang="en-US" sz="1400" dirty="0" smtClean="0"/>
              <a:t>.Chen </a:t>
            </a:r>
            <a:r>
              <a:rPr lang="en-US" sz="1400" dirty="0"/>
              <a:t>Y-C, Lou S-Z, Huang C-Y, Su F-C. Effects of foot </a:t>
            </a:r>
            <a:r>
              <a:rPr lang="en-US" sz="1400" dirty="0" err="1"/>
              <a:t>orthoses</a:t>
            </a:r>
            <a:r>
              <a:rPr lang="en-US" sz="1400" dirty="0"/>
              <a:t> on gait patterns of flat feet patients. Clinical biomechanics. 2010;25(3):265-70</a:t>
            </a:r>
            <a:r>
              <a:rPr lang="ar-SA" sz="1400" dirty="0"/>
              <a:t>.</a:t>
            </a:r>
            <a:endParaRPr lang="en-US" sz="1400" dirty="0"/>
          </a:p>
          <a:p>
            <a:pPr algn="l" rtl="0"/>
            <a:r>
              <a:rPr lang="ar-SA" sz="1400" dirty="0" smtClean="0"/>
              <a:t>8</a:t>
            </a:r>
            <a:r>
              <a:rPr lang="en-US" sz="1400" dirty="0" smtClean="0"/>
              <a:t>.Nester </a:t>
            </a:r>
            <a:r>
              <a:rPr lang="en-US" sz="1400" dirty="0"/>
              <a:t>C, Hutchins S, </a:t>
            </a:r>
            <a:r>
              <a:rPr lang="en-US" sz="1400" dirty="0" err="1"/>
              <a:t>Bowker</a:t>
            </a:r>
            <a:r>
              <a:rPr lang="en-US" sz="1400" dirty="0"/>
              <a:t> P. Effect of foot </a:t>
            </a:r>
            <a:r>
              <a:rPr lang="en-US" sz="1400" dirty="0" err="1"/>
              <a:t>orthoses</a:t>
            </a:r>
            <a:r>
              <a:rPr lang="en-US" sz="1400" dirty="0"/>
              <a:t> on </a:t>
            </a:r>
            <a:r>
              <a:rPr lang="en-US" sz="1400" dirty="0" err="1"/>
              <a:t>rearfoot</a:t>
            </a:r>
            <a:r>
              <a:rPr lang="en-US" sz="1400" dirty="0"/>
              <a:t> complex kinematics during walking gait. Foot &amp; ankle international. 2001;22(2):133-9</a:t>
            </a:r>
            <a:r>
              <a:rPr lang="ar-SA" sz="1400" dirty="0"/>
              <a:t>.</a:t>
            </a:r>
            <a:endParaRPr lang="en-US" sz="1400" dirty="0"/>
          </a:p>
          <a:p>
            <a:pPr algn="l" rtl="0"/>
            <a:r>
              <a:rPr lang="ar-SA" sz="1400" dirty="0" smtClean="0"/>
              <a:t>9</a:t>
            </a:r>
            <a:r>
              <a:rPr lang="en-US" sz="1400" dirty="0" smtClean="0"/>
              <a:t>.Mills </a:t>
            </a:r>
            <a:r>
              <a:rPr lang="en-US" sz="1400" dirty="0"/>
              <a:t>K, Blanch P, Chapman AR, </a:t>
            </a:r>
            <a:r>
              <a:rPr lang="en-US" sz="1400" dirty="0" err="1"/>
              <a:t>McPoil</a:t>
            </a:r>
            <a:r>
              <a:rPr lang="en-US" sz="1400" dirty="0"/>
              <a:t> TG, </a:t>
            </a:r>
            <a:r>
              <a:rPr lang="en-US" sz="1400" dirty="0" err="1"/>
              <a:t>Vicenzino</a:t>
            </a:r>
            <a:r>
              <a:rPr lang="en-US" sz="1400" dirty="0"/>
              <a:t> B. Foot </a:t>
            </a:r>
            <a:r>
              <a:rPr lang="en-US" sz="1400" dirty="0" err="1"/>
              <a:t>orthoses</a:t>
            </a:r>
            <a:r>
              <a:rPr lang="en-US" sz="1400" dirty="0"/>
              <a:t> and gait: a systematic review and meta-analysis of literature pertaining to potential mechanisms. British journal of sports medicine. 2010;44(14):1035</a:t>
            </a:r>
            <a:r>
              <a:rPr lang="ar-SA" sz="1400" dirty="0"/>
              <a:t>-46.</a:t>
            </a:r>
            <a:endParaRPr lang="en-US" sz="1400" dirty="0"/>
          </a:p>
          <a:p>
            <a:pPr algn="l" rtl="0"/>
            <a:r>
              <a:rPr lang="ar-SA" sz="1400" dirty="0" smtClean="0"/>
              <a:t>10</a:t>
            </a:r>
            <a:r>
              <a:rPr lang="en-US" sz="1400" dirty="0" smtClean="0"/>
              <a:t>.</a:t>
            </a:r>
            <a:r>
              <a:rPr lang="en-US" sz="1400" dirty="0" err="1" smtClean="0"/>
              <a:t>McPoil</a:t>
            </a:r>
            <a:r>
              <a:rPr lang="en-US" sz="1400" dirty="0" smtClean="0"/>
              <a:t> </a:t>
            </a:r>
            <a:r>
              <a:rPr lang="en-US" sz="1400" dirty="0"/>
              <a:t>TG, Cornwall MW. The effect of foot </a:t>
            </a:r>
            <a:r>
              <a:rPr lang="en-US" sz="1400" dirty="0" err="1"/>
              <a:t>orthoses</a:t>
            </a:r>
            <a:r>
              <a:rPr lang="en-US" sz="1400" dirty="0"/>
              <a:t> on transverse </a:t>
            </a:r>
            <a:r>
              <a:rPr lang="en-US" sz="1400" dirty="0" err="1"/>
              <a:t>tibial</a:t>
            </a:r>
            <a:r>
              <a:rPr lang="en-US" sz="1400" dirty="0"/>
              <a:t> rotation during walking. Journal of the American Podiatric Medical Association. 2000;90(1):2-11</a:t>
            </a:r>
            <a:r>
              <a:rPr lang="ar-SA" sz="1400" dirty="0"/>
              <a:t>.</a:t>
            </a:r>
            <a:endParaRPr lang="en-US" sz="1400" dirty="0"/>
          </a:p>
          <a:p>
            <a:pPr algn="l" rtl="0"/>
            <a:r>
              <a:rPr lang="ar-SA" sz="1400" dirty="0" smtClean="0"/>
              <a:t>11</a:t>
            </a:r>
            <a:r>
              <a:rPr lang="en-US" sz="1400" dirty="0" smtClean="0"/>
              <a:t>.Hunt </a:t>
            </a:r>
            <a:r>
              <a:rPr lang="en-US" sz="1400" dirty="0"/>
              <a:t>AE, Smith RM. Mechanics and control of the flat versus normal foot during the stance phase of walking. Clinical biomechanics. 2004;19(4):391-7</a:t>
            </a:r>
            <a:r>
              <a:rPr lang="ar-SA" sz="1400" dirty="0"/>
              <a:t>.</a:t>
            </a:r>
            <a:endParaRPr lang="en-US" sz="1400" dirty="0"/>
          </a:p>
          <a:p>
            <a:pPr algn="l" rtl="0"/>
            <a:r>
              <a:rPr lang="ar-SA" sz="1400" dirty="0" smtClean="0"/>
              <a:t>12</a:t>
            </a:r>
            <a:r>
              <a:rPr lang="en-US" sz="1400" dirty="0" smtClean="0"/>
              <a:t>.Nester </a:t>
            </a:r>
            <a:r>
              <a:rPr lang="en-US" sz="1400" dirty="0"/>
              <a:t>C, Van Der Linden M, </a:t>
            </a:r>
            <a:r>
              <a:rPr lang="en-US" sz="1400" dirty="0" err="1"/>
              <a:t>Bowker</a:t>
            </a:r>
            <a:r>
              <a:rPr lang="en-US" sz="1400" dirty="0"/>
              <a:t> P. Effect of foot </a:t>
            </a:r>
            <a:r>
              <a:rPr lang="en-US" sz="1400" dirty="0" err="1"/>
              <a:t>orthoses</a:t>
            </a:r>
            <a:r>
              <a:rPr lang="en-US" sz="1400" dirty="0"/>
              <a:t> on the kinematics and kinetics of normal walking gait. Gait &amp; posture. 2003;17(2):180-7</a:t>
            </a:r>
            <a:r>
              <a:rPr lang="ar-SA" sz="1400" dirty="0"/>
              <a:t>.</a:t>
            </a:r>
            <a:endParaRPr lang="en-US" sz="1400" dirty="0"/>
          </a:p>
          <a:p>
            <a:pPr algn="l" rtl="0"/>
            <a:r>
              <a:rPr lang="ar-SA" sz="1400" dirty="0" smtClean="0"/>
              <a:t>13</a:t>
            </a:r>
            <a:r>
              <a:rPr lang="en-US" sz="1400" dirty="0" smtClean="0"/>
              <a:t>.</a:t>
            </a:r>
            <a:r>
              <a:rPr lang="en-US" sz="1400" dirty="0" err="1" smtClean="0"/>
              <a:t>Demirel</a:t>
            </a:r>
            <a:r>
              <a:rPr lang="en-US" sz="1400" dirty="0" smtClean="0"/>
              <a:t> </a:t>
            </a:r>
            <a:r>
              <a:rPr lang="en-US" sz="1400" dirty="0"/>
              <a:t>A, </a:t>
            </a:r>
            <a:r>
              <a:rPr lang="en-US" sz="1400" dirty="0" err="1"/>
              <a:t>Onan</a:t>
            </a:r>
            <a:r>
              <a:rPr lang="en-US" sz="1400" dirty="0"/>
              <a:t> D</a:t>
            </a:r>
            <a:r>
              <a:rPr lang="ar-SA" sz="1400" dirty="0"/>
              <a:t>, </a:t>
            </a:r>
            <a:r>
              <a:rPr lang="en-US" sz="1400" dirty="0"/>
              <a:t>Oz M, </a:t>
            </a:r>
            <a:r>
              <a:rPr lang="en-US" sz="1400" dirty="0" err="1"/>
              <a:t>Aslıyuce</a:t>
            </a:r>
            <a:r>
              <a:rPr lang="en-US" sz="1400" dirty="0"/>
              <a:t> YO, </a:t>
            </a:r>
            <a:r>
              <a:rPr lang="en-US" sz="1400" dirty="0" err="1"/>
              <a:t>Ulger</a:t>
            </a:r>
            <a:r>
              <a:rPr lang="en-US" sz="1400" dirty="0"/>
              <a:t> O. Moderate Disability Has Negative Effect on Spatiotemporal Parameters in Patients with Chronic Low Back Pain. Gait &amp; Posture. 2020</a:t>
            </a:r>
            <a:r>
              <a:rPr lang="ar-SA" sz="1400" dirty="0"/>
              <a:t>.</a:t>
            </a:r>
            <a:endParaRPr lang="en-US" sz="1400" dirty="0"/>
          </a:p>
          <a:p>
            <a:pPr algn="l" rtl="0"/>
            <a:r>
              <a:rPr lang="ar-SA" sz="1400" dirty="0" smtClean="0"/>
              <a:t>14</a:t>
            </a:r>
            <a:r>
              <a:rPr lang="en-US" sz="1400" dirty="0" smtClean="0"/>
              <a:t>.</a:t>
            </a:r>
            <a:r>
              <a:rPr lang="en-US" sz="1400" dirty="0" err="1" smtClean="0"/>
              <a:t>Cambron</a:t>
            </a:r>
            <a:r>
              <a:rPr lang="en-US" sz="1400" dirty="0" smtClean="0"/>
              <a:t> </a:t>
            </a:r>
            <a:r>
              <a:rPr lang="en-US" sz="1400" dirty="0"/>
              <a:t>JA, </a:t>
            </a:r>
            <a:r>
              <a:rPr lang="en-US" sz="1400" dirty="0" err="1"/>
              <a:t>Dexheimer</a:t>
            </a:r>
            <a:r>
              <a:rPr lang="en-US" sz="1400" dirty="0"/>
              <a:t> JM, Duarte M, </a:t>
            </a:r>
            <a:r>
              <a:rPr lang="en-US" sz="1400" dirty="0" err="1"/>
              <a:t>Freels</a:t>
            </a:r>
            <a:r>
              <a:rPr lang="en-US" sz="1400" dirty="0"/>
              <a:t> S. Shoe orthotics for the treatment of chronic low back pain: a randomized controlled trial. Archives of Physical Medicine and Rehabilitation. 2017;98(9):1752-62</a:t>
            </a:r>
            <a:r>
              <a:rPr lang="ar-SA" sz="1400" dirty="0"/>
              <a:t>.</a:t>
            </a:r>
            <a:endParaRPr lang="en-US" sz="1400" dirty="0"/>
          </a:p>
          <a:p>
            <a:pPr algn="l" rtl="0"/>
            <a:r>
              <a:rPr lang="ar-SA" sz="1400" dirty="0" smtClean="0"/>
              <a:t>15</a:t>
            </a:r>
            <a:r>
              <a:rPr lang="en-US" sz="1400" dirty="0" smtClean="0"/>
              <a:t>.</a:t>
            </a:r>
            <a:r>
              <a:rPr lang="en-US" sz="1400" dirty="0" err="1" smtClean="0"/>
              <a:t>Boldt</a:t>
            </a:r>
            <a:r>
              <a:rPr lang="en-US" sz="1400" dirty="0" smtClean="0"/>
              <a:t> </a:t>
            </a:r>
            <a:r>
              <a:rPr lang="en-US" sz="1400" dirty="0"/>
              <a:t>AR, </a:t>
            </a:r>
            <a:r>
              <a:rPr lang="en-US" sz="1400" dirty="0" err="1"/>
              <a:t>Willson</a:t>
            </a:r>
            <a:r>
              <a:rPr lang="en-US" sz="1400" dirty="0"/>
              <a:t> JD, Barrios JA, </a:t>
            </a:r>
            <a:r>
              <a:rPr lang="en-US" sz="1400" dirty="0" err="1"/>
              <a:t>Kernozek</a:t>
            </a:r>
            <a:r>
              <a:rPr lang="en-US" sz="1400" dirty="0"/>
              <a:t> TW. Effects of medially wedged foot </a:t>
            </a:r>
            <a:r>
              <a:rPr lang="en-US" sz="1400" dirty="0" err="1"/>
              <a:t>orthoses</a:t>
            </a:r>
            <a:r>
              <a:rPr lang="en-US" sz="1400" dirty="0"/>
              <a:t> on knee and hip joint running mechanics in females with and without </a:t>
            </a:r>
            <a:r>
              <a:rPr lang="en-US" sz="1400" dirty="0" err="1"/>
              <a:t>patellofemoral</a:t>
            </a:r>
            <a:r>
              <a:rPr lang="en-US" sz="1400" dirty="0"/>
              <a:t> pain syndrome. Journal of applied biomechanics. 2013;29(1):68-77</a:t>
            </a:r>
            <a:r>
              <a:rPr lang="ar-SA" sz="1400" dirty="0"/>
              <a:t>.</a:t>
            </a:r>
            <a:endParaRPr lang="en-US" sz="1400" dirty="0"/>
          </a:p>
        </p:txBody>
      </p:sp>
      <p:sp>
        <p:nvSpPr>
          <p:cNvPr id="7" name="TextBox 6"/>
          <p:cNvSpPr txBox="1"/>
          <p:nvPr/>
        </p:nvSpPr>
        <p:spPr>
          <a:xfrm>
            <a:off x="1290391" y="12451251"/>
            <a:ext cx="6854736" cy="8586966"/>
          </a:xfrm>
          <a:prstGeom prst="rect">
            <a:avLst/>
          </a:prstGeom>
          <a:noFill/>
        </p:spPr>
        <p:txBody>
          <a:bodyPr wrap="square" rtlCol="1">
            <a:spAutoFit/>
          </a:bodyPr>
          <a:lstStyle/>
          <a:p>
            <a:pPr algn="just"/>
            <a:r>
              <a:rPr lang="fa-IR" sz="2000" dirty="0"/>
              <a:t>نتایج تحقیق حاضر نشان داد که بین گروه تجربی بدون کفی سرعت راه رفتن آهسته تری نسبت به گروه کنترل دارد اما بعد از استفاده از کفی بین گروه تجربی و کنترل تفاوت معنی داری مشاهده نشد. دامنه فلکشن ران، پلانتار فلکشن مچ پا و اکستنشن کمر به صورت معنی داری بزرگتر از گروه کنترل است اما بین گروه کمردرد با کفی و گروه کنترل تفاوت معنی داری مشاهده نشد. در گروه تجربی با و بدون </a:t>
            </a:r>
            <a:r>
              <a:rPr lang="fa-IR" sz="2000" dirty="0" smtClean="0"/>
              <a:t>کفی در </a:t>
            </a:r>
            <a:r>
              <a:rPr lang="fa-IR" sz="2000" dirty="0"/>
              <a:t>مقایسه دامنه حرکتی اندام فوقانی در زاویه چرخش بازو و فلکشن آرنج به صورت معناداری بزرگتر از گروه کنترل است. همچنین دامنه حرکت فلکشن بازو در گروه تجربی با کفی به صورت معنی داری کوچکتر از </a:t>
            </a:r>
            <a:r>
              <a:rPr lang="fa-IR" sz="2000" dirty="0" smtClean="0"/>
              <a:t>گروه کمردرد بذون کفی و گروه سالم </a:t>
            </a:r>
            <a:r>
              <a:rPr lang="fa-IR" sz="2000" dirty="0"/>
              <a:t>است. </a:t>
            </a:r>
            <a:endParaRPr lang="en-US" sz="2000" dirty="0"/>
          </a:p>
          <a:p>
            <a:pPr algn="just"/>
            <a:r>
              <a:rPr lang="fa-IR" sz="2000" dirty="0" smtClean="0"/>
              <a:t>در </a:t>
            </a:r>
            <a:r>
              <a:rPr lang="fa-IR" sz="2000" dirty="0"/>
              <a:t>مطالعات گذشته بیان شده است که افراد کمردرد سرعت راه رفتن آهسته تری نسبت به گروه سالم دارند</a:t>
            </a:r>
            <a:r>
              <a:rPr lang="fa-IR" sz="2000" baseline="30000" dirty="0"/>
              <a:t>(13)</a:t>
            </a:r>
            <a:r>
              <a:rPr lang="fa-IR" sz="2000" dirty="0"/>
              <a:t>همچنین بیان شده است که کفی­ها روی مفصل مچ­پا اثر مفیدی دارد</a:t>
            </a:r>
            <a:r>
              <a:rPr lang="fa-IR" sz="2000" baseline="30000" dirty="0"/>
              <a:t>(14)</a:t>
            </a:r>
            <a:r>
              <a:rPr lang="fa-IR" sz="2000" dirty="0"/>
              <a:t>. اما روی مفصل ران و زانو در صفخات فرونتال و هوریزنتال اثر معنی داری ندارد یا اثر کمی دارد </a:t>
            </a:r>
            <a:r>
              <a:rPr lang="fa-IR" sz="2000" baseline="30000" dirty="0"/>
              <a:t>(15)</a:t>
            </a:r>
            <a:r>
              <a:rPr lang="fa-IR" sz="2000" dirty="0"/>
              <a:t> </a:t>
            </a:r>
            <a:r>
              <a:rPr lang="fa-IR" sz="2000" dirty="0" smtClean="0"/>
              <a:t>همچنین اثر </a:t>
            </a:r>
            <a:r>
              <a:rPr lang="fa-IR" sz="2000" dirty="0"/>
              <a:t>کفی بر زاویای اندام تحتانی در صفحه ساجیتال بیان نشده اشت.</a:t>
            </a:r>
            <a:endParaRPr lang="en-US" sz="2000" dirty="0"/>
          </a:p>
          <a:p>
            <a:pPr algn="just"/>
            <a:r>
              <a:rPr lang="fa-IR" sz="2000" dirty="0"/>
              <a:t>نتیجه این تحقیق با مطالعه </a:t>
            </a:r>
            <a:r>
              <a:rPr lang="ar-SA" sz="2000" dirty="0"/>
              <a:t>اسمیث  و همکارنش (2004)</a:t>
            </a:r>
            <a:r>
              <a:rPr lang="fa-IR" sz="2000" dirty="0"/>
              <a:t> و نستر و همکاران (2003)  همسو می باشد. مطالعات قبلی نشان داند که افراد کمردرد اوج پلانتار فلکسوری بزرگتری دارند و استفاده از کفی موجب می شود که میزان پلانتار فلکسور کاهش یابد.</a:t>
            </a:r>
            <a:endParaRPr lang="en-US" sz="2000" dirty="0"/>
          </a:p>
          <a:p>
            <a:pPr algn="just"/>
            <a:r>
              <a:rPr lang="fa-IR" sz="2000" dirty="0"/>
              <a:t>در مقابل نتایج این مطالعه با نتایج چن وهمکاران (2010) ناهمسو می باشد. مطالعه چن و همکاران بیان کردند که اوج زاویه دورسی فلکسوری افزایش و اوج پلانتار فلکسوری کاهش می یابد. </a:t>
            </a:r>
            <a:r>
              <a:rPr lang="fa-IR" sz="2000" dirty="0" smtClean="0"/>
              <a:t>میزان </a:t>
            </a:r>
            <a:r>
              <a:rPr lang="fa-IR" sz="2000" dirty="0"/>
              <a:t>دامنه حرکتی مفصل پا مشخص نشده است.</a:t>
            </a:r>
            <a:endParaRPr lang="en-US" sz="2000" dirty="0"/>
          </a:p>
          <a:p>
            <a:pPr algn="just"/>
            <a:r>
              <a:rPr lang="fa-IR" sz="2000" dirty="0"/>
              <a:t>اندازه گیری دامنه حرکتی مفصل مچ پا و زانو تنها در یک صفحه و </a:t>
            </a:r>
            <a:r>
              <a:rPr lang="ar-SA" sz="2000" dirty="0"/>
              <a:t>تعداد کم شرکت کننده­ها از جمله محدودیت های این مطالعه است. </a:t>
            </a:r>
            <a:endParaRPr lang="en-US" sz="2000" dirty="0"/>
          </a:p>
          <a:p>
            <a:pPr algn="just"/>
            <a:r>
              <a:rPr lang="fa-IR" sz="1800" dirty="0" smtClean="0"/>
              <a:t> </a:t>
            </a:r>
            <a:r>
              <a:rPr lang="fa-IR" sz="1800" dirty="0"/>
              <a:t>به طور کلی نتایج این مطالعه پیشنهاد میکند که کفی و کفش می تواند در بهبود </a:t>
            </a:r>
            <a:r>
              <a:rPr lang="fa-IR" sz="1800" dirty="0" smtClean="0"/>
              <a:t>سرعت راه رفتن، دامنه </a:t>
            </a:r>
            <a:r>
              <a:rPr lang="fa-IR" sz="1800" dirty="0"/>
              <a:t>حرکت مفاصل مچ پا، ران و کمر افراد کمردرد با پرونیشن اضافی پا مفید باشد. با توجه به حداقل تغییرات </a:t>
            </a:r>
            <a:r>
              <a:rPr lang="fa-IR" sz="1800" dirty="0" smtClean="0"/>
              <a:t>کم بین </a:t>
            </a:r>
            <a:r>
              <a:rPr lang="fa-IR" sz="1800" dirty="0"/>
              <a:t>راه رفتن با کفش و کفی و راه رفتن با کفش ، ممکن است مطالعات بیشتری لازم باشد تا تعامل بین پا و کفی / کفش روشن شود</a:t>
            </a:r>
          </a:p>
        </p:txBody>
      </p:sp>
      <p:graphicFrame>
        <p:nvGraphicFramePr>
          <p:cNvPr id="64" name="Chart 63"/>
          <p:cNvGraphicFramePr/>
          <p:nvPr>
            <p:extLst>
              <p:ext uri="{D42A27DB-BD31-4B8C-83A1-F6EECF244321}">
                <p14:modId xmlns:p14="http://schemas.microsoft.com/office/powerpoint/2010/main" val="3120289467"/>
              </p:ext>
            </p:extLst>
          </p:nvPr>
        </p:nvGraphicFramePr>
        <p:xfrm>
          <a:off x="8740386" y="21038217"/>
          <a:ext cx="7589520" cy="256032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66" name="Chart 65"/>
          <p:cNvGraphicFramePr/>
          <p:nvPr>
            <p:extLst>
              <p:ext uri="{D42A27DB-BD31-4B8C-83A1-F6EECF244321}">
                <p14:modId xmlns:p14="http://schemas.microsoft.com/office/powerpoint/2010/main" val="4022173999"/>
              </p:ext>
            </p:extLst>
          </p:nvPr>
        </p:nvGraphicFramePr>
        <p:xfrm>
          <a:off x="8715232" y="23694353"/>
          <a:ext cx="7589520" cy="256032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67" name="Chart 66"/>
          <p:cNvGraphicFramePr/>
          <p:nvPr>
            <p:extLst>
              <p:ext uri="{D42A27DB-BD31-4B8C-83A1-F6EECF244321}">
                <p14:modId xmlns:p14="http://schemas.microsoft.com/office/powerpoint/2010/main" val="1165737976"/>
              </p:ext>
            </p:extLst>
          </p:nvPr>
        </p:nvGraphicFramePr>
        <p:xfrm>
          <a:off x="8715232" y="26388270"/>
          <a:ext cx="7589520" cy="256032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68" name="Chart 67"/>
          <p:cNvGraphicFramePr/>
          <p:nvPr>
            <p:extLst>
              <p:ext uri="{D42A27DB-BD31-4B8C-83A1-F6EECF244321}">
                <p14:modId xmlns:p14="http://schemas.microsoft.com/office/powerpoint/2010/main" val="1594508429"/>
              </p:ext>
            </p:extLst>
          </p:nvPr>
        </p:nvGraphicFramePr>
        <p:xfrm>
          <a:off x="8713143" y="29039000"/>
          <a:ext cx="7589520" cy="2560320"/>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69" name="Table 68"/>
          <p:cNvGraphicFramePr>
            <a:graphicFrameLocks noGrp="1"/>
          </p:cNvGraphicFramePr>
          <p:nvPr>
            <p:extLst>
              <p:ext uri="{D42A27DB-BD31-4B8C-83A1-F6EECF244321}">
                <p14:modId xmlns:p14="http://schemas.microsoft.com/office/powerpoint/2010/main" val="1050889010"/>
              </p:ext>
            </p:extLst>
          </p:nvPr>
        </p:nvGraphicFramePr>
        <p:xfrm>
          <a:off x="8519927" y="17653673"/>
          <a:ext cx="8066005" cy="2771480"/>
        </p:xfrm>
        <a:graphic>
          <a:graphicData uri="http://schemas.openxmlformats.org/drawingml/2006/table">
            <a:tbl>
              <a:tblPr rtl="1" firstRow="1" bandRow="1">
                <a:tableStyleId>{5C22544A-7EE6-4342-B048-85BDC9FD1C3A}</a:tableStyleId>
              </a:tblPr>
              <a:tblGrid>
                <a:gridCol w="1898714"/>
                <a:gridCol w="1327688"/>
                <a:gridCol w="1613201"/>
                <a:gridCol w="1613201"/>
                <a:gridCol w="1613201"/>
              </a:tblGrid>
              <a:tr h="675386">
                <a:tc>
                  <a:txBody>
                    <a:bodyPr/>
                    <a:lstStyle/>
                    <a:p>
                      <a:pPr marL="0" marR="0" algn="ctr" rtl="1">
                        <a:lnSpc>
                          <a:spcPct val="115000"/>
                        </a:lnSpc>
                        <a:spcBef>
                          <a:spcPts val="0"/>
                        </a:spcBef>
                        <a:spcAft>
                          <a:spcPts val="800"/>
                        </a:spcAft>
                      </a:pPr>
                      <a:r>
                        <a:rPr lang="fa-IR" sz="2000" dirty="0">
                          <a:effectLst/>
                          <a:latin typeface="Calibri" panose="020F0502020204030204" pitchFamily="34" charset="0"/>
                          <a:ea typeface="Times New Roman" panose="02020603050405020304" pitchFamily="18" charset="0"/>
                          <a:cs typeface="B Nazanin" panose="00000400000000000000" pitchFamily="2" charset="-78"/>
                        </a:rPr>
                        <a:t>متغیرهای</a:t>
                      </a: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rtl="1">
                        <a:lnSpc>
                          <a:spcPct val="115000"/>
                        </a:lnSpc>
                        <a:spcBef>
                          <a:spcPts val="0"/>
                        </a:spcBef>
                        <a:spcAft>
                          <a:spcPts val="800"/>
                        </a:spcAft>
                      </a:pPr>
                      <a:r>
                        <a:rPr lang="fa-IR" sz="2000" dirty="0">
                          <a:effectLst/>
                          <a:latin typeface="Calibri" panose="020F0502020204030204" pitchFamily="34" charset="0"/>
                          <a:ea typeface="Times New Roman" panose="02020603050405020304" pitchFamily="18" charset="0"/>
                          <a:cs typeface="B Nazanin" panose="00000400000000000000" pitchFamily="2" charset="-78"/>
                        </a:rPr>
                        <a:t>سرعت (متر/ثانیه)</a:t>
                      </a: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rtl="1">
                        <a:lnSpc>
                          <a:spcPct val="115000"/>
                        </a:lnSpc>
                        <a:spcBef>
                          <a:spcPts val="0"/>
                        </a:spcBef>
                        <a:spcAft>
                          <a:spcPts val="800"/>
                        </a:spcAft>
                      </a:pPr>
                      <a:r>
                        <a:rPr lang="fa-IR" sz="2000" dirty="0">
                          <a:effectLst/>
                          <a:latin typeface="Calibri" panose="020F0502020204030204" pitchFamily="34" charset="0"/>
                          <a:ea typeface="Times New Roman" panose="02020603050405020304" pitchFamily="18" charset="0"/>
                          <a:cs typeface="B Nazanin" panose="00000400000000000000" pitchFamily="2" charset="-78"/>
                        </a:rPr>
                        <a:t>تواتر </a:t>
                      </a: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a:p>
                      <a:pPr marL="0" marR="0" algn="ctr" rtl="1">
                        <a:lnSpc>
                          <a:spcPct val="115000"/>
                        </a:lnSpc>
                        <a:spcBef>
                          <a:spcPts val="0"/>
                        </a:spcBef>
                        <a:spcAft>
                          <a:spcPts val="800"/>
                        </a:spcAft>
                      </a:pPr>
                      <a:r>
                        <a:rPr lang="fa-IR" sz="2000" dirty="0">
                          <a:effectLst/>
                          <a:latin typeface="Calibri" panose="020F0502020204030204" pitchFamily="34" charset="0"/>
                          <a:ea typeface="Times New Roman" panose="02020603050405020304" pitchFamily="18" charset="0"/>
                          <a:cs typeface="B Nazanin" panose="00000400000000000000" pitchFamily="2" charset="-78"/>
                        </a:rPr>
                        <a:t>(قدم</a:t>
                      </a:r>
                      <a:r>
                        <a:rPr lang="en-US" sz="2000" dirty="0">
                          <a:effectLst/>
                          <a:latin typeface="Calibri" panose="020F0502020204030204" pitchFamily="34" charset="0"/>
                          <a:ea typeface="Times New Roman" panose="02020603050405020304" pitchFamily="18" charset="0"/>
                          <a:cs typeface="B Nazanin" panose="00000400000000000000" pitchFamily="2" charset="-78"/>
                        </a:rPr>
                        <a:t>/</a:t>
                      </a:r>
                      <a:r>
                        <a:rPr lang="fa-IR" sz="2000" dirty="0">
                          <a:effectLst/>
                          <a:latin typeface="Calibri" panose="020F0502020204030204" pitchFamily="34" charset="0"/>
                          <a:ea typeface="Times New Roman" panose="02020603050405020304" pitchFamily="18" charset="0"/>
                          <a:cs typeface="B Nazanin" panose="00000400000000000000" pitchFamily="2" charset="-78"/>
                        </a:rPr>
                        <a:t>دقیقه)</a:t>
                      </a: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rtl="1">
                        <a:lnSpc>
                          <a:spcPct val="115000"/>
                        </a:lnSpc>
                        <a:spcBef>
                          <a:spcPts val="0"/>
                        </a:spcBef>
                        <a:spcAft>
                          <a:spcPts val="800"/>
                        </a:spcAft>
                      </a:pPr>
                      <a:r>
                        <a:rPr lang="fa-IR" sz="2000" dirty="0">
                          <a:effectLst/>
                          <a:latin typeface="Calibri" panose="020F0502020204030204" pitchFamily="34" charset="0"/>
                          <a:ea typeface="Times New Roman" panose="02020603050405020304" pitchFamily="18" charset="0"/>
                          <a:cs typeface="B Nazanin" panose="00000400000000000000" pitchFamily="2" charset="-78"/>
                        </a:rPr>
                        <a:t> طول گام</a:t>
                      </a: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a:p>
                      <a:pPr marL="0" marR="0" algn="ctr" rtl="1">
                        <a:lnSpc>
                          <a:spcPct val="115000"/>
                        </a:lnSpc>
                        <a:spcBef>
                          <a:spcPts val="0"/>
                        </a:spcBef>
                        <a:spcAft>
                          <a:spcPts val="800"/>
                        </a:spcAft>
                      </a:pPr>
                      <a:r>
                        <a:rPr lang="fa-IR" sz="2000" dirty="0">
                          <a:effectLst/>
                          <a:latin typeface="Calibri" panose="020F0502020204030204" pitchFamily="34" charset="0"/>
                          <a:ea typeface="Times New Roman" panose="02020603050405020304" pitchFamily="18" charset="0"/>
                          <a:cs typeface="B Nazanin" panose="00000400000000000000" pitchFamily="2" charset="-78"/>
                        </a:rPr>
                        <a:t>(سانتیمتر)</a:t>
                      </a: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rtl="0">
                        <a:lnSpc>
                          <a:spcPct val="115000"/>
                        </a:lnSpc>
                        <a:spcBef>
                          <a:spcPts val="0"/>
                        </a:spcBef>
                        <a:spcAft>
                          <a:spcPts val="800"/>
                        </a:spcAft>
                      </a:pPr>
                      <a:r>
                        <a:rPr lang="fa-IR" sz="2000">
                          <a:effectLst/>
                          <a:latin typeface="Calibri" panose="020F0502020204030204" pitchFamily="34" charset="0"/>
                          <a:ea typeface="Times New Roman" panose="02020603050405020304" pitchFamily="18" charset="0"/>
                          <a:cs typeface="B Nazanin" panose="00000400000000000000" pitchFamily="2" charset="-78"/>
                        </a:rPr>
                        <a:t>عرض گام</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p>
                      <a:pPr marL="0" marR="0" algn="ctr" rtl="0">
                        <a:lnSpc>
                          <a:spcPct val="115000"/>
                        </a:lnSpc>
                        <a:spcBef>
                          <a:spcPts val="0"/>
                        </a:spcBef>
                        <a:spcAft>
                          <a:spcPts val="800"/>
                        </a:spcAft>
                      </a:pPr>
                      <a:r>
                        <a:rPr lang="fa-IR" sz="2000">
                          <a:effectLst/>
                          <a:latin typeface="Calibri" panose="020F0502020204030204" pitchFamily="34" charset="0"/>
                          <a:ea typeface="Times New Roman" panose="02020603050405020304" pitchFamily="18" charset="0"/>
                          <a:cs typeface="B Nazanin" panose="00000400000000000000" pitchFamily="2" charset="-78"/>
                        </a:rPr>
                        <a:t>(سانتیمتر)</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r>
              <a:tr h="449478">
                <a:tc>
                  <a:txBody>
                    <a:bodyPr/>
                    <a:lstStyle/>
                    <a:p>
                      <a:pPr marL="0" marR="0" algn="r" rtl="1">
                        <a:lnSpc>
                          <a:spcPct val="115000"/>
                        </a:lnSpc>
                        <a:spcBef>
                          <a:spcPts val="0"/>
                        </a:spcBef>
                        <a:spcAft>
                          <a:spcPts val="0"/>
                        </a:spcAft>
                      </a:pPr>
                      <a:r>
                        <a:rPr lang="fa-IR" sz="2000" b="1"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کنترل</a:t>
                      </a: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rtl="1">
                        <a:lnSpc>
                          <a:spcPct val="115000"/>
                        </a:lnSpc>
                        <a:spcBef>
                          <a:spcPts val="0"/>
                        </a:spcBef>
                        <a:spcAft>
                          <a:spcPts val="0"/>
                        </a:spcAft>
                        <a:tabLst>
                          <a:tab pos="723265" algn="l"/>
                        </a:tabLst>
                      </a:pPr>
                      <a:r>
                        <a:rPr lang="en-US" sz="2000" kern="1200" dirty="0" smtClean="0">
                          <a:solidFill>
                            <a:schemeClr val="dk1"/>
                          </a:solidFill>
                          <a:effectLst/>
                          <a:latin typeface="Calibri" panose="020F0502020204030204" pitchFamily="34" charset="0"/>
                          <a:ea typeface="Times New Roman" panose="02020603050405020304" pitchFamily="18" charset="0"/>
                          <a:cs typeface="B Nazanin" panose="00000400000000000000" pitchFamily="2" charset="-78"/>
                        </a:rPr>
                        <a:t>β</a:t>
                      </a:r>
                      <a:r>
                        <a:rPr lang="fa-IR" sz="2000" dirty="0" smtClean="0">
                          <a:effectLst/>
                          <a:latin typeface="Calibri" panose="020F0502020204030204" pitchFamily="34" charset="0"/>
                          <a:ea typeface="Times New Roman" panose="02020603050405020304" pitchFamily="18" charset="0"/>
                          <a:cs typeface="B Nazanin" panose="00000400000000000000" pitchFamily="2" charset="-78"/>
                        </a:rPr>
                        <a:t>0/02</a:t>
                      </a:r>
                      <a:r>
                        <a:rPr lang="fa-IR" sz="2000" dirty="0" smtClean="0">
                          <a:effectLst/>
                          <a:latin typeface="Calibri" panose="020F0502020204030204" pitchFamily="34" charset="0"/>
                          <a:ea typeface="Times New Roman" panose="02020603050405020304" pitchFamily="18" charset="0"/>
                          <a:cs typeface="Cambria" panose="02040503050406030204" pitchFamily="18" charset="0"/>
                        </a:rPr>
                        <a:t>±</a:t>
                      </a:r>
                      <a:r>
                        <a:rPr lang="fa-IR" sz="2000" dirty="0" smtClean="0">
                          <a:effectLst/>
                          <a:latin typeface="Calibri" panose="020F0502020204030204" pitchFamily="34" charset="0"/>
                          <a:ea typeface="Times New Roman" panose="02020603050405020304" pitchFamily="18" charset="0"/>
                          <a:cs typeface="B Nazanin" panose="00000400000000000000" pitchFamily="2" charset="-78"/>
                        </a:rPr>
                        <a:t>1/17</a:t>
                      </a:r>
                      <a:r>
                        <a:rPr lang="fa-IR" sz="2000" baseline="30000" dirty="0" smtClean="0">
                          <a:effectLst/>
                          <a:latin typeface="Calibri" panose="020F0502020204030204" pitchFamily="34" charset="0"/>
                          <a:ea typeface="Times New Roman" panose="02020603050405020304" pitchFamily="18" charset="0"/>
                          <a:cs typeface="B Nazanin" panose="00000400000000000000" pitchFamily="2" charset="-78"/>
                        </a:rPr>
                        <a:t> </a:t>
                      </a: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rtl="1">
                        <a:lnSpc>
                          <a:spcPct val="115000"/>
                        </a:lnSpc>
                        <a:spcBef>
                          <a:spcPts val="0"/>
                        </a:spcBef>
                        <a:spcAft>
                          <a:spcPts val="0"/>
                        </a:spcAft>
                      </a:pPr>
                      <a:r>
                        <a:rPr lang="fa-IR" sz="2000" dirty="0" smtClean="0">
                          <a:effectLst/>
                          <a:latin typeface="Calibri" panose="020F0502020204030204" pitchFamily="34" charset="0"/>
                          <a:ea typeface="Times New Roman" panose="02020603050405020304" pitchFamily="18" charset="0"/>
                          <a:cs typeface="B Nazanin" panose="00000400000000000000" pitchFamily="2" charset="-78"/>
                        </a:rPr>
                        <a:t>2/7</a:t>
                      </a:r>
                      <a:r>
                        <a:rPr lang="fa-IR" sz="2000" dirty="0" smtClean="0">
                          <a:effectLst/>
                          <a:latin typeface="Calibri" panose="020F0502020204030204" pitchFamily="34" charset="0"/>
                          <a:ea typeface="Times New Roman" panose="02020603050405020304" pitchFamily="18" charset="0"/>
                          <a:cs typeface="Cambria" panose="02040503050406030204" pitchFamily="18" charset="0"/>
                        </a:rPr>
                        <a:t>±</a:t>
                      </a:r>
                      <a:r>
                        <a:rPr lang="fa-IR" sz="2000" dirty="0" smtClean="0">
                          <a:effectLst/>
                          <a:latin typeface="Calibri" panose="020F0502020204030204" pitchFamily="34" charset="0"/>
                          <a:ea typeface="Times New Roman" panose="02020603050405020304" pitchFamily="18" charset="0"/>
                          <a:cs typeface="B Nazanin" panose="00000400000000000000" pitchFamily="2" charset="-78"/>
                        </a:rPr>
                        <a:t>108/5</a:t>
                      </a: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rtl="1">
                        <a:lnSpc>
                          <a:spcPct val="115000"/>
                        </a:lnSpc>
                        <a:spcBef>
                          <a:spcPts val="0"/>
                        </a:spcBef>
                        <a:spcAft>
                          <a:spcPts val="0"/>
                        </a:spcAft>
                      </a:pPr>
                      <a:r>
                        <a:rPr lang="fa-IR" sz="2000" dirty="0" smtClean="0">
                          <a:effectLst/>
                          <a:latin typeface="Calibri" panose="020F0502020204030204" pitchFamily="34" charset="0"/>
                          <a:ea typeface="Times New Roman" panose="02020603050405020304" pitchFamily="18" charset="0"/>
                          <a:cs typeface="B Nazanin" panose="00000400000000000000" pitchFamily="2" charset="-78"/>
                        </a:rPr>
                        <a:t>6/3</a:t>
                      </a:r>
                      <a:r>
                        <a:rPr lang="fa-IR" sz="2000" dirty="0" smtClean="0">
                          <a:effectLst/>
                          <a:latin typeface="Calibri" panose="020F0502020204030204" pitchFamily="34" charset="0"/>
                          <a:ea typeface="Times New Roman" panose="02020603050405020304" pitchFamily="18" charset="0"/>
                          <a:cs typeface="Cambria" panose="02040503050406030204" pitchFamily="18" charset="0"/>
                        </a:rPr>
                        <a:t>±</a:t>
                      </a:r>
                      <a:r>
                        <a:rPr lang="fa-IR" sz="2000" dirty="0" smtClean="0">
                          <a:effectLst/>
                          <a:latin typeface="Calibri" panose="020F0502020204030204" pitchFamily="34" charset="0"/>
                          <a:ea typeface="Times New Roman" panose="02020603050405020304" pitchFamily="18" charset="0"/>
                          <a:cs typeface="B Nazanin" panose="00000400000000000000" pitchFamily="2" charset="-78"/>
                        </a:rPr>
                        <a:t>132/7</a:t>
                      </a:r>
                      <a:r>
                        <a:rPr lang="fa-IR" sz="2000" baseline="30000" dirty="0" smtClean="0">
                          <a:effectLst/>
                          <a:latin typeface="Calibri" panose="020F0502020204030204" pitchFamily="34" charset="0"/>
                          <a:ea typeface="Times New Roman" panose="02020603050405020304" pitchFamily="18" charset="0"/>
                          <a:cs typeface="B Nazanin" panose="00000400000000000000" pitchFamily="2" charset="-78"/>
                        </a:rPr>
                        <a:t> </a:t>
                      </a: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rtl="1">
                        <a:lnSpc>
                          <a:spcPct val="115000"/>
                        </a:lnSpc>
                        <a:spcBef>
                          <a:spcPts val="0"/>
                        </a:spcBef>
                        <a:spcAft>
                          <a:spcPts val="0"/>
                        </a:spcAft>
                      </a:pPr>
                      <a:r>
                        <a:rPr lang="fa-IR" sz="2000" dirty="0" smtClean="0">
                          <a:effectLst/>
                          <a:latin typeface="Calibri" panose="020F0502020204030204" pitchFamily="34" charset="0"/>
                          <a:ea typeface="Times New Roman" panose="02020603050405020304" pitchFamily="18" charset="0"/>
                          <a:cs typeface="B Nazanin" panose="00000400000000000000" pitchFamily="2" charset="-78"/>
                        </a:rPr>
                        <a:t>1/6</a:t>
                      </a:r>
                      <a:r>
                        <a:rPr lang="fa-IR" sz="2000" dirty="0" smtClean="0">
                          <a:effectLst/>
                          <a:latin typeface="Calibri" panose="020F0502020204030204" pitchFamily="34" charset="0"/>
                          <a:ea typeface="Times New Roman" panose="02020603050405020304" pitchFamily="18" charset="0"/>
                          <a:cs typeface="Cambria" panose="02040503050406030204" pitchFamily="18" charset="0"/>
                        </a:rPr>
                        <a:t>±</a:t>
                      </a:r>
                      <a:r>
                        <a:rPr lang="fa-IR" sz="2000" dirty="0" smtClean="0">
                          <a:effectLst/>
                          <a:latin typeface="Calibri" panose="020F0502020204030204" pitchFamily="34" charset="0"/>
                          <a:ea typeface="Times New Roman" panose="02020603050405020304" pitchFamily="18" charset="0"/>
                          <a:cs typeface="B Nazanin" panose="00000400000000000000" pitchFamily="2" charset="-78"/>
                        </a:rPr>
                        <a:t>7/7</a:t>
                      </a: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r>
              <a:tr h="545254">
                <a:tc>
                  <a:txBody>
                    <a:bodyPr/>
                    <a:lstStyle/>
                    <a:p>
                      <a:pPr marL="0" marR="0" algn="r" rtl="1">
                        <a:lnSpc>
                          <a:spcPct val="115000"/>
                        </a:lnSpc>
                        <a:spcBef>
                          <a:spcPts val="0"/>
                        </a:spcBef>
                        <a:spcAft>
                          <a:spcPts val="0"/>
                        </a:spcAft>
                      </a:pPr>
                      <a:r>
                        <a:rPr lang="fa-IR" sz="2000" b="1"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تجربدون</a:t>
                      </a:r>
                      <a:r>
                        <a:rPr lang="fa-IR" sz="2000" b="1" baseline="0"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 کفی</a:t>
                      </a: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rtl="1">
                        <a:lnSpc>
                          <a:spcPct val="115000"/>
                        </a:lnSpc>
                        <a:spcBef>
                          <a:spcPts val="0"/>
                        </a:spcBef>
                        <a:spcAft>
                          <a:spcPts val="0"/>
                        </a:spcAft>
                        <a:tabLst>
                          <a:tab pos="723265" algn="l"/>
                        </a:tabLst>
                      </a:pPr>
                      <a:r>
                        <a:rPr lang="en-US" sz="2000" kern="1200" dirty="0" smtClean="0">
                          <a:solidFill>
                            <a:schemeClr val="dk1"/>
                          </a:solidFill>
                          <a:effectLst/>
                          <a:latin typeface="Calibri" panose="020F0502020204030204" pitchFamily="34" charset="0"/>
                          <a:ea typeface="Times New Roman" panose="02020603050405020304" pitchFamily="18" charset="0"/>
                          <a:cs typeface="B Nazanin" panose="00000400000000000000" pitchFamily="2" charset="-78"/>
                        </a:rPr>
                        <a:t>β</a:t>
                      </a:r>
                      <a:r>
                        <a:rPr lang="fa-IR" sz="2000" kern="1200" dirty="0" smtClean="0">
                          <a:solidFill>
                            <a:schemeClr val="dk1"/>
                          </a:solidFill>
                          <a:effectLst/>
                          <a:latin typeface="Calibri" panose="020F0502020204030204" pitchFamily="34" charset="0"/>
                          <a:ea typeface="Times New Roman" panose="02020603050405020304" pitchFamily="18" charset="0"/>
                          <a:cs typeface="B Nazanin" panose="00000400000000000000" pitchFamily="2" charset="-78"/>
                        </a:rPr>
                        <a:t>03/0±11/1</a:t>
                      </a:r>
                      <a:endParaRPr lang="en-US" sz="2000" kern="1200" dirty="0">
                        <a:solidFill>
                          <a:schemeClr val="dk1"/>
                        </a:solidFill>
                        <a:effectLst/>
                        <a:latin typeface="Calibri" panose="020F0502020204030204" pitchFamily="34"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15000"/>
                        </a:lnSpc>
                        <a:spcBef>
                          <a:spcPts val="0"/>
                        </a:spcBef>
                        <a:spcAft>
                          <a:spcPts val="0"/>
                        </a:spcAft>
                      </a:pPr>
                      <a:r>
                        <a:rPr lang="fa-IR" sz="2000" dirty="0" smtClean="0">
                          <a:effectLst/>
                          <a:latin typeface="Calibri" panose="020F0502020204030204" pitchFamily="34" charset="0"/>
                          <a:ea typeface="Times New Roman" panose="02020603050405020304" pitchFamily="18" charset="0"/>
                          <a:cs typeface="B Nazanin" panose="00000400000000000000" pitchFamily="2" charset="-78"/>
                        </a:rPr>
                        <a:t>4/9</a:t>
                      </a:r>
                      <a:r>
                        <a:rPr lang="fa-IR" sz="2000" dirty="0" smtClean="0">
                          <a:effectLst/>
                          <a:latin typeface="Calibri" panose="020F0502020204030204" pitchFamily="34" charset="0"/>
                          <a:ea typeface="Times New Roman" panose="02020603050405020304" pitchFamily="18" charset="0"/>
                          <a:cs typeface="Cambria" panose="02040503050406030204" pitchFamily="18" charset="0"/>
                        </a:rPr>
                        <a:t>±</a:t>
                      </a:r>
                      <a:r>
                        <a:rPr lang="fa-IR" sz="2000" dirty="0" smtClean="0">
                          <a:effectLst/>
                          <a:latin typeface="Calibri" panose="020F0502020204030204" pitchFamily="34" charset="0"/>
                          <a:ea typeface="Times New Roman" panose="02020603050405020304" pitchFamily="18" charset="0"/>
                          <a:cs typeface="B Nazanin" panose="00000400000000000000" pitchFamily="2" charset="-78"/>
                        </a:rPr>
                        <a:t>110/7</a:t>
                      </a: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rtl="1">
                        <a:lnSpc>
                          <a:spcPct val="115000"/>
                        </a:lnSpc>
                        <a:spcBef>
                          <a:spcPts val="0"/>
                        </a:spcBef>
                        <a:spcAft>
                          <a:spcPts val="0"/>
                        </a:spcAft>
                        <a:tabLst>
                          <a:tab pos="3686175" algn="r"/>
                        </a:tabLst>
                      </a:pPr>
                      <a:r>
                        <a:rPr lang="fa-IR" sz="2000" dirty="0" smtClean="0">
                          <a:effectLst/>
                          <a:latin typeface="Calibri" panose="020F0502020204030204" pitchFamily="34" charset="0"/>
                          <a:ea typeface="Times New Roman" panose="02020603050405020304" pitchFamily="18" charset="0"/>
                          <a:cs typeface="B Nazanin" panose="00000400000000000000" pitchFamily="2" charset="-78"/>
                        </a:rPr>
                        <a:t>9/4</a:t>
                      </a:r>
                      <a:r>
                        <a:rPr lang="fa-IR" sz="2000" dirty="0" smtClean="0">
                          <a:effectLst/>
                          <a:latin typeface="Calibri" panose="020F0502020204030204" pitchFamily="34" charset="0"/>
                          <a:ea typeface="Times New Roman" panose="02020603050405020304" pitchFamily="18" charset="0"/>
                          <a:cs typeface="Cambria" panose="02040503050406030204" pitchFamily="18" charset="0"/>
                        </a:rPr>
                        <a:t>±</a:t>
                      </a:r>
                      <a:r>
                        <a:rPr lang="fa-IR" sz="2000" dirty="0" smtClean="0">
                          <a:effectLst/>
                          <a:latin typeface="Calibri" panose="020F0502020204030204" pitchFamily="34" charset="0"/>
                          <a:ea typeface="Times New Roman" panose="02020603050405020304" pitchFamily="18" charset="0"/>
                          <a:cs typeface="B Nazanin" panose="00000400000000000000" pitchFamily="2" charset="-78"/>
                        </a:rPr>
                        <a:t>129/8</a:t>
                      </a: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a:p>
                      <a:pPr marL="0" marR="0" algn="ctr" rtl="1">
                        <a:lnSpc>
                          <a:spcPct val="115000"/>
                        </a:lnSpc>
                        <a:spcBef>
                          <a:spcPts val="0"/>
                        </a:spcBef>
                        <a:spcAft>
                          <a:spcPts val="0"/>
                        </a:spcAft>
                      </a:pPr>
                      <a:r>
                        <a:rPr lang="en-US" sz="2000" dirty="0">
                          <a:effectLst/>
                          <a:latin typeface="Calibri" panose="020F0502020204030204" pitchFamily="34" charset="0"/>
                          <a:ea typeface="Times New Roman" panose="02020603050405020304" pitchFamily="18" charset="0"/>
                          <a:cs typeface="B Nazanin" panose="00000400000000000000" pitchFamily="2" charset="-78"/>
                        </a:rPr>
                        <a:t> </a:t>
                      </a: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rtl="1">
                        <a:lnSpc>
                          <a:spcPct val="115000"/>
                        </a:lnSpc>
                        <a:spcBef>
                          <a:spcPts val="0"/>
                        </a:spcBef>
                        <a:spcAft>
                          <a:spcPts val="0"/>
                        </a:spcAft>
                      </a:pPr>
                      <a:r>
                        <a:rPr lang="fa-IR" sz="2000" dirty="0" smtClean="0">
                          <a:effectLst/>
                          <a:latin typeface="Calibri" panose="020F0502020204030204" pitchFamily="34" charset="0"/>
                          <a:ea typeface="Times New Roman" panose="02020603050405020304" pitchFamily="18" charset="0"/>
                          <a:cs typeface="B Nazanin" panose="00000400000000000000" pitchFamily="2" charset="-78"/>
                        </a:rPr>
                        <a:t>1/9</a:t>
                      </a:r>
                      <a:r>
                        <a:rPr lang="fa-IR" sz="2000" dirty="0" smtClean="0">
                          <a:effectLst/>
                          <a:latin typeface="Calibri" panose="020F0502020204030204" pitchFamily="34" charset="0"/>
                          <a:ea typeface="Times New Roman" panose="02020603050405020304" pitchFamily="18" charset="0"/>
                          <a:cs typeface="Cambria" panose="02040503050406030204" pitchFamily="18" charset="0"/>
                        </a:rPr>
                        <a:t>±</a:t>
                      </a:r>
                      <a:r>
                        <a:rPr lang="fa-IR" sz="2000" dirty="0" smtClean="0">
                          <a:effectLst/>
                          <a:latin typeface="Calibri" panose="020F0502020204030204" pitchFamily="34" charset="0"/>
                          <a:ea typeface="Times New Roman" panose="02020603050405020304" pitchFamily="18" charset="0"/>
                          <a:cs typeface="B Nazanin" panose="00000400000000000000" pitchFamily="2" charset="-78"/>
                        </a:rPr>
                        <a:t>7/2</a:t>
                      </a: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r>
              <a:tr h="368844">
                <a:tc>
                  <a:txBody>
                    <a:bodyPr/>
                    <a:lstStyle/>
                    <a:p>
                      <a:pPr marL="0" marR="0" algn="r" rtl="1">
                        <a:lnSpc>
                          <a:spcPct val="115000"/>
                        </a:lnSpc>
                        <a:spcBef>
                          <a:spcPts val="0"/>
                        </a:spcBef>
                        <a:spcAft>
                          <a:spcPts val="0"/>
                        </a:spcAft>
                      </a:pPr>
                      <a:r>
                        <a:rPr lang="fa-IR" sz="2000" b="1" dirty="0">
                          <a:solidFill>
                            <a:srgbClr val="000000"/>
                          </a:solidFill>
                          <a:effectLst/>
                          <a:latin typeface="Calibri" panose="020F0502020204030204" pitchFamily="34" charset="0"/>
                          <a:ea typeface="Calibri" panose="020F0502020204030204" pitchFamily="34" charset="0"/>
                          <a:cs typeface="B Nazanin" panose="00000400000000000000" pitchFamily="2" charset="-78"/>
                        </a:rPr>
                        <a:t>تجربی </a:t>
                      </a:r>
                      <a:r>
                        <a:rPr lang="fa-IR" sz="2000" b="1" dirty="0" smtClean="0">
                          <a:solidFill>
                            <a:srgbClr val="000000"/>
                          </a:solidFill>
                          <a:effectLst/>
                          <a:latin typeface="Calibri" panose="020F0502020204030204" pitchFamily="34" charset="0"/>
                          <a:ea typeface="Calibri" panose="020F0502020204030204" pitchFamily="34" charset="0"/>
                          <a:cs typeface="B Nazanin" panose="00000400000000000000" pitchFamily="2" charset="-78"/>
                        </a:rPr>
                        <a:t>با </a:t>
                      </a:r>
                      <a:r>
                        <a:rPr lang="fa-IR" sz="1800" dirty="0" smtClean="0">
                          <a:effectLst/>
                          <a:latin typeface="Calibri" panose="020F0502020204030204" pitchFamily="34" charset="0"/>
                          <a:ea typeface="Times New Roman" panose="02020603050405020304" pitchFamily="18" charset="0"/>
                          <a:cs typeface="Arial" panose="020B0604020202020204" pitchFamily="34" charset="0"/>
                        </a:rPr>
                        <a:t>کفی</a:t>
                      </a: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rtl="1">
                        <a:lnSpc>
                          <a:spcPct val="115000"/>
                        </a:lnSpc>
                        <a:spcBef>
                          <a:spcPts val="0"/>
                        </a:spcBef>
                        <a:spcAft>
                          <a:spcPts val="0"/>
                        </a:spcAft>
                        <a:tabLst>
                          <a:tab pos="723265" algn="l"/>
                        </a:tabLst>
                      </a:pPr>
                      <a:r>
                        <a:rPr lang="fa-IR" sz="2000" kern="1200" dirty="0" smtClean="0">
                          <a:solidFill>
                            <a:schemeClr val="dk1"/>
                          </a:solidFill>
                          <a:effectLst/>
                          <a:latin typeface="Calibri" panose="020F0502020204030204" pitchFamily="34" charset="0"/>
                          <a:ea typeface="Times New Roman" panose="02020603050405020304" pitchFamily="18" charset="0"/>
                          <a:cs typeface="B Nazanin" panose="00000400000000000000" pitchFamily="2" charset="-78"/>
                        </a:rPr>
                        <a:t>0/1±1/19 </a:t>
                      </a:r>
                      <a:endParaRPr lang="en-US" sz="2000" kern="1200" dirty="0">
                        <a:solidFill>
                          <a:schemeClr val="dk1"/>
                        </a:solidFill>
                        <a:effectLst/>
                        <a:latin typeface="Calibri" panose="020F0502020204030204" pitchFamily="34" charset="0"/>
                        <a:ea typeface="Times New Roman" panose="02020603050405020304" pitchFamily="18" charset="0"/>
                        <a:cs typeface="B Nazanin" panose="00000400000000000000" pitchFamily="2" charset="-78"/>
                      </a:endParaRPr>
                    </a:p>
                  </a:txBody>
                  <a:tcPr marL="68580" marR="68580" marT="0" marB="0" anchor="ctr"/>
                </a:tc>
                <a:tc>
                  <a:txBody>
                    <a:bodyPr/>
                    <a:lstStyle/>
                    <a:p>
                      <a:pPr marL="0" marR="0" algn="ctr" rtl="1">
                        <a:lnSpc>
                          <a:spcPct val="115000"/>
                        </a:lnSpc>
                        <a:spcBef>
                          <a:spcPts val="0"/>
                        </a:spcBef>
                        <a:spcAft>
                          <a:spcPts val="0"/>
                        </a:spcAft>
                      </a:pPr>
                      <a:r>
                        <a:rPr lang="fa-IR" sz="2000" dirty="0" smtClean="0">
                          <a:effectLst/>
                          <a:latin typeface="Calibri" panose="020F0502020204030204" pitchFamily="34" charset="0"/>
                          <a:ea typeface="Times New Roman" panose="02020603050405020304" pitchFamily="18" charset="0"/>
                          <a:cs typeface="B Nazanin" panose="00000400000000000000" pitchFamily="2" charset="-78"/>
                        </a:rPr>
                        <a:t>3/2</a:t>
                      </a:r>
                      <a:r>
                        <a:rPr lang="fa-IR" sz="2000" dirty="0" smtClean="0">
                          <a:effectLst/>
                          <a:latin typeface="Calibri" panose="020F0502020204030204" pitchFamily="34" charset="0"/>
                          <a:ea typeface="Times New Roman" panose="02020603050405020304" pitchFamily="18" charset="0"/>
                          <a:cs typeface="Cambria" panose="02040503050406030204" pitchFamily="18" charset="0"/>
                        </a:rPr>
                        <a:t>±</a:t>
                      </a:r>
                      <a:r>
                        <a:rPr lang="fa-IR" sz="2000" dirty="0" smtClean="0">
                          <a:effectLst/>
                          <a:latin typeface="Calibri" panose="020F0502020204030204" pitchFamily="34" charset="0"/>
                          <a:ea typeface="Times New Roman" panose="02020603050405020304" pitchFamily="18" charset="0"/>
                          <a:cs typeface="B Nazanin" panose="00000400000000000000" pitchFamily="2" charset="-78"/>
                        </a:rPr>
                        <a:t>109/1</a:t>
                      </a: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rtl="1">
                        <a:lnSpc>
                          <a:spcPct val="115000"/>
                        </a:lnSpc>
                        <a:spcBef>
                          <a:spcPts val="0"/>
                        </a:spcBef>
                        <a:spcAft>
                          <a:spcPts val="0"/>
                        </a:spcAft>
                      </a:pPr>
                      <a:r>
                        <a:rPr lang="fa-IR" sz="2000" dirty="0" smtClean="0">
                          <a:effectLst/>
                          <a:latin typeface="Calibri" panose="020F0502020204030204" pitchFamily="34" charset="0"/>
                          <a:ea typeface="Times New Roman" panose="02020603050405020304" pitchFamily="18" charset="0"/>
                          <a:cs typeface="B Nazanin" panose="00000400000000000000" pitchFamily="2" charset="-78"/>
                        </a:rPr>
                        <a:t>8/6</a:t>
                      </a:r>
                      <a:r>
                        <a:rPr lang="fa-IR" sz="2000" dirty="0" smtClean="0">
                          <a:effectLst/>
                          <a:latin typeface="Calibri" panose="020F0502020204030204" pitchFamily="34" charset="0"/>
                          <a:ea typeface="Times New Roman" panose="02020603050405020304" pitchFamily="18" charset="0"/>
                          <a:cs typeface="Cambria" panose="02040503050406030204" pitchFamily="18" charset="0"/>
                        </a:rPr>
                        <a:t>±</a:t>
                      </a:r>
                      <a:r>
                        <a:rPr lang="fa-IR" sz="2000" dirty="0" smtClean="0">
                          <a:effectLst/>
                          <a:latin typeface="Calibri" panose="020F0502020204030204" pitchFamily="34" charset="0"/>
                          <a:ea typeface="Times New Roman" panose="02020603050405020304" pitchFamily="18" charset="0"/>
                          <a:cs typeface="B Nazanin" panose="00000400000000000000" pitchFamily="2" charset="-78"/>
                        </a:rPr>
                        <a:t>132/9</a:t>
                      </a:r>
                      <a:r>
                        <a:rPr lang="fa-IR" sz="2000" baseline="30000" dirty="0" smtClean="0">
                          <a:effectLst/>
                          <a:latin typeface="Calibri" panose="020F0502020204030204" pitchFamily="34" charset="0"/>
                          <a:ea typeface="Times New Roman" panose="02020603050405020304" pitchFamily="18" charset="0"/>
                          <a:cs typeface="B Nazanin" panose="00000400000000000000" pitchFamily="2" charset="-78"/>
                        </a:rPr>
                        <a:t> </a:t>
                      </a: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rtl="1">
                        <a:lnSpc>
                          <a:spcPct val="115000"/>
                        </a:lnSpc>
                        <a:spcBef>
                          <a:spcPts val="0"/>
                        </a:spcBef>
                        <a:spcAft>
                          <a:spcPts val="0"/>
                        </a:spcAft>
                      </a:pPr>
                      <a:r>
                        <a:rPr lang="fa-IR" sz="2000" dirty="0" smtClean="0">
                          <a:effectLst/>
                          <a:latin typeface="Calibri" panose="020F0502020204030204" pitchFamily="34" charset="0"/>
                          <a:ea typeface="Times New Roman" panose="02020603050405020304" pitchFamily="18" charset="0"/>
                          <a:cs typeface="B Nazanin" panose="00000400000000000000" pitchFamily="2" charset="-78"/>
                        </a:rPr>
                        <a:t>2/4</a:t>
                      </a:r>
                      <a:r>
                        <a:rPr lang="fa-IR" sz="2000" dirty="0" smtClean="0">
                          <a:effectLst/>
                          <a:latin typeface="Calibri" panose="020F0502020204030204" pitchFamily="34" charset="0"/>
                          <a:ea typeface="Times New Roman" panose="02020603050405020304" pitchFamily="18" charset="0"/>
                          <a:cs typeface="Cambria" panose="02040503050406030204" pitchFamily="18" charset="0"/>
                        </a:rPr>
                        <a:t>±</a:t>
                      </a:r>
                      <a:r>
                        <a:rPr lang="fa-IR" sz="2000" dirty="0" smtClean="0">
                          <a:effectLst/>
                          <a:latin typeface="Calibri" panose="020F0502020204030204" pitchFamily="34" charset="0"/>
                          <a:ea typeface="Times New Roman" panose="02020603050405020304" pitchFamily="18" charset="0"/>
                          <a:cs typeface="B Nazanin" panose="00000400000000000000" pitchFamily="2" charset="-78"/>
                        </a:rPr>
                        <a:t>7/2</a:t>
                      </a: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r>
              <a:tr h="449478">
                <a:tc>
                  <a:txBody>
                    <a:bodyPr/>
                    <a:lstStyle/>
                    <a:p>
                      <a:pPr marL="0" marR="0" algn="r" rtl="1">
                        <a:lnSpc>
                          <a:spcPct val="115000"/>
                        </a:lnSpc>
                        <a:spcBef>
                          <a:spcPts val="0"/>
                        </a:spcBef>
                        <a:spcAft>
                          <a:spcPts val="0"/>
                        </a:spcAft>
                      </a:pPr>
                      <a:r>
                        <a:rPr lang="ar-SA" sz="2000">
                          <a:effectLst/>
                          <a:latin typeface="Calibri" panose="020F0502020204030204" pitchFamily="34" charset="0"/>
                          <a:ea typeface="Times New Roman" panose="02020603050405020304" pitchFamily="18" charset="0"/>
                          <a:cs typeface="B Nazanin" panose="00000400000000000000" pitchFamily="2" charset="-78"/>
                        </a:rPr>
                        <a:t>معناداری</a:t>
                      </a:r>
                      <a:r>
                        <a:rPr lang="fa-IR" sz="2000">
                          <a:effectLst/>
                          <a:latin typeface="Calibri" panose="020F0502020204030204" pitchFamily="34" charset="0"/>
                          <a:ea typeface="Times New Roman" panose="02020603050405020304" pitchFamily="18" charset="0"/>
                          <a:cs typeface="B Nazanin" panose="00000400000000000000" pitchFamily="2" charset="-78"/>
                        </a:rPr>
                        <a:t>-</a:t>
                      </a:r>
                      <a:r>
                        <a:rPr lang="en-US" sz="2000">
                          <a:effectLst/>
                          <a:latin typeface="Calibri" panose="020F0502020204030204" pitchFamily="34" charset="0"/>
                          <a:ea typeface="Times New Roman" panose="02020603050405020304" pitchFamily="18" charset="0"/>
                          <a:cs typeface="B Nazanin" panose="00000400000000000000" pitchFamily="2" charset="-78"/>
                        </a:rPr>
                        <a:t>P</a:t>
                      </a:r>
                      <a:endParaRPr lang="en-US"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rtl="1">
                        <a:lnSpc>
                          <a:spcPct val="115000"/>
                        </a:lnSpc>
                        <a:spcBef>
                          <a:spcPts val="0"/>
                        </a:spcBef>
                        <a:spcAft>
                          <a:spcPts val="0"/>
                        </a:spcAft>
                        <a:tabLst>
                          <a:tab pos="723265" algn="l"/>
                        </a:tabLst>
                      </a:pPr>
                      <a:r>
                        <a:rPr lang="fa-IR" sz="2000" dirty="0" smtClean="0">
                          <a:effectLst/>
                          <a:latin typeface="Calibri" panose="020F0502020204030204" pitchFamily="34" charset="0"/>
                          <a:ea typeface="Times New Roman" panose="02020603050405020304" pitchFamily="18" charset="0"/>
                          <a:cs typeface="B Nazanin" panose="00000400000000000000" pitchFamily="2" charset="-78"/>
                        </a:rPr>
                        <a:t>0/02</a:t>
                      </a: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rtl="1">
                        <a:lnSpc>
                          <a:spcPct val="115000"/>
                        </a:lnSpc>
                        <a:spcBef>
                          <a:spcPts val="0"/>
                        </a:spcBef>
                        <a:spcAft>
                          <a:spcPts val="0"/>
                        </a:spcAft>
                      </a:pPr>
                      <a:r>
                        <a:rPr lang="fa-IR" sz="2000" dirty="0" smtClean="0">
                          <a:effectLst/>
                          <a:latin typeface="Calibri" panose="020F0502020204030204" pitchFamily="34" charset="0"/>
                          <a:ea typeface="Times New Roman" panose="02020603050405020304" pitchFamily="18" charset="0"/>
                          <a:cs typeface="B Nazanin" panose="00000400000000000000" pitchFamily="2" charset="-78"/>
                        </a:rPr>
                        <a:t>0/65</a:t>
                      </a: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rtl="1">
                        <a:lnSpc>
                          <a:spcPct val="115000"/>
                        </a:lnSpc>
                        <a:spcBef>
                          <a:spcPts val="0"/>
                        </a:spcBef>
                        <a:spcAft>
                          <a:spcPts val="0"/>
                        </a:spcAft>
                      </a:pPr>
                      <a:r>
                        <a:rPr lang="fa-IR" sz="2000" dirty="0" smtClean="0">
                          <a:effectLst/>
                          <a:latin typeface="Calibri" panose="020F0502020204030204" pitchFamily="34" charset="0"/>
                          <a:ea typeface="Times New Roman" panose="02020603050405020304" pitchFamily="18" charset="0"/>
                          <a:cs typeface="B Nazanin" panose="00000400000000000000" pitchFamily="2" charset="-78"/>
                        </a:rPr>
                        <a:t>0/48</a:t>
                      </a: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indent="0" algn="ctr" defTabSz="3291840" rtl="1" eaLnBrk="1" fontAlgn="auto" latinLnBrk="0" hangingPunct="1">
                        <a:lnSpc>
                          <a:spcPct val="115000"/>
                        </a:lnSpc>
                        <a:spcBef>
                          <a:spcPts val="0"/>
                        </a:spcBef>
                        <a:spcAft>
                          <a:spcPts val="0"/>
                        </a:spcAft>
                        <a:buClrTx/>
                        <a:buSzTx/>
                        <a:buFontTx/>
                        <a:buNone/>
                        <a:tabLst/>
                        <a:defRPr/>
                      </a:pPr>
                      <a:r>
                        <a:rPr lang="fa-IR" sz="2000" dirty="0" smtClean="0">
                          <a:effectLst/>
                          <a:latin typeface="Calibri" panose="020F0502020204030204" pitchFamily="34" charset="0"/>
                          <a:ea typeface="Times New Roman" panose="02020603050405020304" pitchFamily="18" charset="0"/>
                          <a:cs typeface="B Nazanin" panose="00000400000000000000" pitchFamily="2" charset="-78"/>
                        </a:rPr>
                        <a:t>0/88</a:t>
                      </a:r>
                      <a:endParaRPr lang="en-US" sz="1800" dirty="0" smtClean="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r>
            </a:tbl>
          </a:graphicData>
        </a:graphic>
      </p:graphicFrame>
      <p:cxnSp>
        <p:nvCxnSpPr>
          <p:cNvPr id="17" name="Straight Connector 16"/>
          <p:cNvCxnSpPr/>
          <p:nvPr/>
        </p:nvCxnSpPr>
        <p:spPr>
          <a:xfrm flipV="1">
            <a:off x="10081295" y="21332733"/>
            <a:ext cx="0" cy="397741"/>
          </a:xfrm>
          <a:prstGeom prst="line">
            <a:avLst/>
          </a:prstGeom>
        </p:spPr>
        <p:style>
          <a:lnRef idx="1">
            <a:schemeClr val="dk1"/>
          </a:lnRef>
          <a:fillRef idx="0">
            <a:schemeClr val="dk1"/>
          </a:fillRef>
          <a:effectRef idx="0">
            <a:schemeClr val="dk1"/>
          </a:effectRef>
          <a:fontRef idx="minor">
            <a:schemeClr val="tx1"/>
          </a:fontRef>
        </p:style>
      </p:cxnSp>
      <p:cxnSp>
        <p:nvCxnSpPr>
          <p:cNvPr id="21" name="Straight Connector 20"/>
          <p:cNvCxnSpPr/>
          <p:nvPr/>
        </p:nvCxnSpPr>
        <p:spPr>
          <a:xfrm>
            <a:off x="10081295" y="24368433"/>
            <a:ext cx="0" cy="258528"/>
          </a:xfrm>
          <a:prstGeom prst="line">
            <a:avLst/>
          </a:prstGeom>
        </p:spPr>
        <p:style>
          <a:lnRef idx="1">
            <a:schemeClr val="dk1"/>
          </a:lnRef>
          <a:fillRef idx="0">
            <a:schemeClr val="dk1"/>
          </a:fillRef>
          <a:effectRef idx="0">
            <a:schemeClr val="dk1"/>
          </a:effectRef>
          <a:fontRef idx="minor">
            <a:schemeClr val="tx1"/>
          </a:fontRef>
        </p:style>
      </p:cxnSp>
      <p:cxnSp>
        <p:nvCxnSpPr>
          <p:cNvPr id="48" name="Straight Connector 47"/>
          <p:cNvCxnSpPr/>
          <p:nvPr/>
        </p:nvCxnSpPr>
        <p:spPr>
          <a:xfrm>
            <a:off x="10081295" y="24368433"/>
            <a:ext cx="648072" cy="0"/>
          </a:xfrm>
          <a:prstGeom prst="line">
            <a:avLst/>
          </a:prstGeom>
        </p:spPr>
        <p:style>
          <a:lnRef idx="1">
            <a:schemeClr val="dk1"/>
          </a:lnRef>
          <a:fillRef idx="0">
            <a:schemeClr val="dk1"/>
          </a:fillRef>
          <a:effectRef idx="0">
            <a:schemeClr val="dk1"/>
          </a:effectRef>
          <a:fontRef idx="minor">
            <a:schemeClr val="tx1"/>
          </a:fontRef>
        </p:style>
      </p:cxnSp>
      <p:cxnSp>
        <p:nvCxnSpPr>
          <p:cNvPr id="72" name="Straight Connector 71"/>
          <p:cNvCxnSpPr/>
          <p:nvPr/>
        </p:nvCxnSpPr>
        <p:spPr>
          <a:xfrm flipV="1">
            <a:off x="10009287" y="24368433"/>
            <a:ext cx="0" cy="258528"/>
          </a:xfrm>
          <a:prstGeom prst="line">
            <a:avLst/>
          </a:prstGeom>
        </p:spPr>
        <p:style>
          <a:lnRef idx="1">
            <a:schemeClr val="dk1"/>
          </a:lnRef>
          <a:fillRef idx="0">
            <a:schemeClr val="dk1"/>
          </a:fillRef>
          <a:effectRef idx="0">
            <a:schemeClr val="dk1"/>
          </a:effectRef>
          <a:fontRef idx="minor">
            <a:schemeClr val="tx1"/>
          </a:fontRef>
        </p:style>
      </p:cxnSp>
      <p:cxnSp>
        <p:nvCxnSpPr>
          <p:cNvPr id="74" name="Straight Connector 73"/>
          <p:cNvCxnSpPr/>
          <p:nvPr/>
        </p:nvCxnSpPr>
        <p:spPr>
          <a:xfrm flipH="1">
            <a:off x="9289207" y="24368433"/>
            <a:ext cx="720080" cy="0"/>
          </a:xfrm>
          <a:prstGeom prst="line">
            <a:avLst/>
          </a:prstGeom>
        </p:spPr>
        <p:style>
          <a:lnRef idx="1">
            <a:schemeClr val="dk1"/>
          </a:lnRef>
          <a:fillRef idx="0">
            <a:schemeClr val="dk1"/>
          </a:fillRef>
          <a:effectRef idx="0">
            <a:schemeClr val="dk1"/>
          </a:effectRef>
          <a:fontRef idx="minor">
            <a:schemeClr val="tx1"/>
          </a:fontRef>
        </p:style>
      </p:cxnSp>
      <p:cxnSp>
        <p:nvCxnSpPr>
          <p:cNvPr id="76" name="Straight Connector 75"/>
          <p:cNvCxnSpPr/>
          <p:nvPr/>
        </p:nvCxnSpPr>
        <p:spPr>
          <a:xfrm>
            <a:off x="9289207" y="24368433"/>
            <a:ext cx="0" cy="402544"/>
          </a:xfrm>
          <a:prstGeom prst="line">
            <a:avLst/>
          </a:prstGeom>
        </p:spPr>
        <p:style>
          <a:lnRef idx="1">
            <a:schemeClr val="dk1"/>
          </a:lnRef>
          <a:fillRef idx="0">
            <a:schemeClr val="dk1"/>
          </a:fillRef>
          <a:effectRef idx="0">
            <a:schemeClr val="dk1"/>
          </a:effectRef>
          <a:fontRef idx="minor">
            <a:schemeClr val="tx1"/>
          </a:fontRef>
        </p:style>
      </p:cxnSp>
      <p:cxnSp>
        <p:nvCxnSpPr>
          <p:cNvPr id="78" name="Straight Connector 77"/>
          <p:cNvCxnSpPr/>
          <p:nvPr/>
        </p:nvCxnSpPr>
        <p:spPr>
          <a:xfrm>
            <a:off x="14761815" y="26931217"/>
            <a:ext cx="0" cy="144016"/>
          </a:xfrm>
          <a:prstGeom prst="line">
            <a:avLst/>
          </a:prstGeom>
        </p:spPr>
        <p:style>
          <a:lnRef idx="1">
            <a:schemeClr val="dk1"/>
          </a:lnRef>
          <a:fillRef idx="0">
            <a:schemeClr val="dk1"/>
          </a:fillRef>
          <a:effectRef idx="0">
            <a:schemeClr val="dk1"/>
          </a:effectRef>
          <a:fontRef idx="minor">
            <a:schemeClr val="tx1"/>
          </a:fontRef>
        </p:style>
      </p:cxnSp>
      <p:cxnSp>
        <p:nvCxnSpPr>
          <p:cNvPr id="80" name="Straight Connector 79"/>
          <p:cNvCxnSpPr/>
          <p:nvPr/>
        </p:nvCxnSpPr>
        <p:spPr>
          <a:xfrm>
            <a:off x="14761815" y="26931217"/>
            <a:ext cx="487437" cy="0"/>
          </a:xfrm>
          <a:prstGeom prst="line">
            <a:avLst/>
          </a:prstGeom>
        </p:spPr>
        <p:style>
          <a:lnRef idx="1">
            <a:schemeClr val="dk1"/>
          </a:lnRef>
          <a:fillRef idx="0">
            <a:schemeClr val="dk1"/>
          </a:fillRef>
          <a:effectRef idx="0">
            <a:schemeClr val="dk1"/>
          </a:effectRef>
          <a:fontRef idx="minor">
            <a:schemeClr val="tx1"/>
          </a:fontRef>
        </p:style>
      </p:cxnSp>
      <p:cxnSp>
        <p:nvCxnSpPr>
          <p:cNvPr id="82" name="Straight Connector 81"/>
          <p:cNvCxnSpPr/>
          <p:nvPr/>
        </p:nvCxnSpPr>
        <p:spPr>
          <a:xfrm>
            <a:off x="15249252" y="26931217"/>
            <a:ext cx="0" cy="216024"/>
          </a:xfrm>
          <a:prstGeom prst="line">
            <a:avLst/>
          </a:prstGeom>
        </p:spPr>
        <p:style>
          <a:lnRef idx="1">
            <a:schemeClr val="dk1"/>
          </a:lnRef>
          <a:fillRef idx="0">
            <a:schemeClr val="dk1"/>
          </a:fillRef>
          <a:effectRef idx="0">
            <a:schemeClr val="dk1"/>
          </a:effectRef>
          <a:fontRef idx="minor">
            <a:schemeClr val="tx1"/>
          </a:fontRef>
        </p:style>
      </p:cxnSp>
      <p:cxnSp>
        <p:nvCxnSpPr>
          <p:cNvPr id="84" name="Straight Connector 83"/>
          <p:cNvCxnSpPr/>
          <p:nvPr/>
        </p:nvCxnSpPr>
        <p:spPr>
          <a:xfrm>
            <a:off x="14185751" y="26931217"/>
            <a:ext cx="432048" cy="0"/>
          </a:xfrm>
          <a:prstGeom prst="line">
            <a:avLst/>
          </a:prstGeom>
        </p:spPr>
        <p:style>
          <a:lnRef idx="1">
            <a:schemeClr val="dk1"/>
          </a:lnRef>
          <a:fillRef idx="0">
            <a:schemeClr val="dk1"/>
          </a:fillRef>
          <a:effectRef idx="0">
            <a:schemeClr val="dk1"/>
          </a:effectRef>
          <a:fontRef idx="minor">
            <a:schemeClr val="tx1"/>
          </a:fontRef>
        </p:style>
      </p:cxnSp>
      <p:cxnSp>
        <p:nvCxnSpPr>
          <p:cNvPr id="86" name="Straight Connector 85"/>
          <p:cNvCxnSpPr/>
          <p:nvPr/>
        </p:nvCxnSpPr>
        <p:spPr>
          <a:xfrm>
            <a:off x="14617799" y="26931217"/>
            <a:ext cx="0" cy="216024"/>
          </a:xfrm>
          <a:prstGeom prst="line">
            <a:avLst/>
          </a:prstGeom>
        </p:spPr>
        <p:style>
          <a:lnRef idx="1">
            <a:schemeClr val="dk1"/>
          </a:lnRef>
          <a:fillRef idx="0">
            <a:schemeClr val="dk1"/>
          </a:fillRef>
          <a:effectRef idx="0">
            <a:schemeClr val="dk1"/>
          </a:effectRef>
          <a:fontRef idx="minor">
            <a:schemeClr val="tx1"/>
          </a:fontRef>
        </p:style>
      </p:cxnSp>
      <p:cxnSp>
        <p:nvCxnSpPr>
          <p:cNvPr id="88" name="Straight Connector 87"/>
          <p:cNvCxnSpPr/>
          <p:nvPr/>
        </p:nvCxnSpPr>
        <p:spPr>
          <a:xfrm>
            <a:off x="14185751" y="26931217"/>
            <a:ext cx="0" cy="216024"/>
          </a:xfrm>
          <a:prstGeom prst="line">
            <a:avLst/>
          </a:prstGeom>
        </p:spPr>
        <p:style>
          <a:lnRef idx="1">
            <a:schemeClr val="dk1"/>
          </a:lnRef>
          <a:fillRef idx="0">
            <a:schemeClr val="dk1"/>
          </a:fillRef>
          <a:effectRef idx="0">
            <a:schemeClr val="dk1"/>
          </a:effectRef>
          <a:fontRef idx="minor">
            <a:schemeClr val="tx1"/>
          </a:fontRef>
        </p:style>
      </p:cxnSp>
      <p:cxnSp>
        <p:nvCxnSpPr>
          <p:cNvPr id="90" name="Straight Connector 89"/>
          <p:cNvCxnSpPr/>
          <p:nvPr/>
        </p:nvCxnSpPr>
        <p:spPr>
          <a:xfrm>
            <a:off x="9289207" y="29739529"/>
            <a:ext cx="0" cy="360040"/>
          </a:xfrm>
          <a:prstGeom prst="line">
            <a:avLst/>
          </a:prstGeom>
        </p:spPr>
        <p:style>
          <a:lnRef idx="1">
            <a:schemeClr val="dk1"/>
          </a:lnRef>
          <a:fillRef idx="0">
            <a:schemeClr val="dk1"/>
          </a:fillRef>
          <a:effectRef idx="0">
            <a:schemeClr val="dk1"/>
          </a:effectRef>
          <a:fontRef idx="minor">
            <a:schemeClr val="tx1"/>
          </a:fontRef>
        </p:style>
      </p:cxnSp>
      <p:cxnSp>
        <p:nvCxnSpPr>
          <p:cNvPr id="92" name="Straight Connector 91"/>
          <p:cNvCxnSpPr/>
          <p:nvPr/>
        </p:nvCxnSpPr>
        <p:spPr>
          <a:xfrm>
            <a:off x="9289207" y="29739529"/>
            <a:ext cx="1368152" cy="0"/>
          </a:xfrm>
          <a:prstGeom prst="line">
            <a:avLst/>
          </a:prstGeom>
        </p:spPr>
        <p:style>
          <a:lnRef idx="1">
            <a:schemeClr val="dk1"/>
          </a:lnRef>
          <a:fillRef idx="0">
            <a:schemeClr val="dk1"/>
          </a:fillRef>
          <a:effectRef idx="0">
            <a:schemeClr val="dk1"/>
          </a:effectRef>
          <a:fontRef idx="minor">
            <a:schemeClr val="tx1"/>
          </a:fontRef>
        </p:style>
      </p:cxnSp>
      <p:cxnSp>
        <p:nvCxnSpPr>
          <p:cNvPr id="94" name="Straight Connector 93"/>
          <p:cNvCxnSpPr/>
          <p:nvPr/>
        </p:nvCxnSpPr>
        <p:spPr>
          <a:xfrm>
            <a:off x="10657359" y="29739529"/>
            <a:ext cx="0" cy="18002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2062523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588</TotalTime>
  <Words>1960</Words>
  <Application>Microsoft Office PowerPoint</Application>
  <PresentationFormat>Custom</PresentationFormat>
  <Paragraphs>156</Paragraphs>
  <Slides>1</Slides>
  <Notes>0</Notes>
  <HiddenSlides>1</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MS Mincho</vt:lpstr>
      <vt:lpstr>Arial</vt:lpstr>
      <vt:lpstr>B Mitra</vt:lpstr>
      <vt:lpstr>B Nazanin</vt:lpstr>
      <vt:lpstr>Calibri</vt:lpstr>
      <vt:lpstr>Cambria</vt:lpstr>
      <vt:lpstr>Times New Roman</vt:lpstr>
      <vt:lpstr>Office Theme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acer</dc:creator>
  <cp:lastModifiedBy>IT_Novin</cp:lastModifiedBy>
  <cp:revision>65</cp:revision>
  <dcterms:created xsi:type="dcterms:W3CDTF">2015-11-29T21:11:44Z</dcterms:created>
  <dcterms:modified xsi:type="dcterms:W3CDTF">2020-12-06T19:09:27Z</dcterms:modified>
</cp:coreProperties>
</file>