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B Zar" panose="00000400000000000000" pitchFamily="2" charset="-78"/>
      <p:regular r:id="rId11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B Nazanin" panose="00000400000000000000" pitchFamily="2" charset="-78"/>
      <p:regular r:id="rId22"/>
      <p:bold r:id="rId23"/>
    </p:embeddedFont>
    <p:embeddedFont>
      <p:font typeface="B Titr" panose="00000700000000000000" pitchFamily="2" charset="-78"/>
      <p:bold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F06DFD-9AC6-4279-A340-28D51CCE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5" r="-1904" b="16993"/>
          <a:stretch/>
        </p:blipFill>
        <p:spPr>
          <a:xfrm>
            <a:off x="10286849" y="257577"/>
            <a:ext cx="1587471" cy="2034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</a:t>
            </a:r>
            <a:r>
              <a:rPr lang="fa-IR" sz="2400" dirty="0" smtClean="0">
                <a:cs typeface="B Nazanin" panose="00000400000000000000" pitchFamily="2" charset="-78"/>
              </a:rPr>
              <a:t>علوم ورزشی،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455896" y="257577"/>
            <a:ext cx="1707755" cy="20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57</TotalTime>
  <Words>70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 Zar</vt:lpstr>
      <vt:lpstr>Arial Rounded MT Bold</vt:lpstr>
      <vt:lpstr>Calibri</vt:lpstr>
      <vt:lpstr>Trebuchet MS</vt:lpstr>
      <vt:lpstr>B Nazanin</vt:lpstr>
      <vt:lpstr>B Titr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IT_Novin</cp:lastModifiedBy>
  <cp:revision>20</cp:revision>
  <dcterms:created xsi:type="dcterms:W3CDTF">2020-11-15T07:43:14Z</dcterms:created>
  <dcterms:modified xsi:type="dcterms:W3CDTF">2020-12-01T15:45:03Z</dcterms:modified>
</cp:coreProperties>
</file>